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81" autoAdjust="0"/>
  </p:normalViewPr>
  <p:slideViewPr>
    <p:cSldViewPr>
      <p:cViewPr varScale="1">
        <p:scale>
          <a:sx n="40" d="100"/>
          <a:sy n="40" d="100"/>
        </p:scale>
        <p:origin x="-7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A07A-C6D0-48A8-8805-4FF99FE781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03CA-EF0A-45FC-A6B3-F55623FF00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CE41-E43E-4C07-9B07-01DD601241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43FB-0ADB-4D20-A551-BA32BDA95D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544D-A59F-484F-9E3D-B75CB3FEADF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E135-28C9-4A07-AF47-8507899FC74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448C-7BBB-4AB0-9F84-499BC0F6EC8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A37C-B079-43CB-8BF9-390E5D88A1F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2585-83AA-40AE-97DD-D6903D128A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11-4EB0-40CF-8DBA-C99D2E8BF8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CC82-907B-4D19-80DA-BC837F8B0C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2F79A8-2B0D-4AF0-83F0-20AA1A9352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2052" name="Obrázok 6" descr="Youcat S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60350"/>
            <a:ext cx="41941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4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376238"/>
            <a:ext cx="7740650" cy="6481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200" dirty="0" smtClean="0"/>
              <a:t>(I. 1.)	</a:t>
            </a:r>
            <a:r>
              <a:rPr lang="sk-SK" sz="2200" b="1" dirty="0" smtClean="0">
                <a:solidFill>
                  <a:schemeClr val="bg1"/>
                </a:solidFill>
              </a:rPr>
              <a:t>Verím v Boha, Otca všemohúceho, </a:t>
            </a:r>
            <a:br>
              <a:rPr lang="sk-SK" sz="2200" b="1" dirty="0" smtClean="0">
                <a:solidFill>
                  <a:schemeClr val="bg1"/>
                </a:solidFill>
              </a:rPr>
            </a:br>
            <a:r>
              <a:rPr lang="sk-SK" sz="2200" b="1" dirty="0" smtClean="0">
                <a:solidFill>
                  <a:schemeClr val="bg1"/>
                </a:solidFill>
              </a:rPr>
              <a:t>	Stvoriteľa neba i zeme,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2.)	</a:t>
            </a:r>
            <a:r>
              <a:rPr lang="sk-SK" sz="2200" b="1" dirty="0" smtClean="0"/>
              <a:t>i v Ježiša Krista, jeho jediného Syna, nášho Pána,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3.) 	</a:t>
            </a:r>
            <a:r>
              <a:rPr lang="sk-SK" sz="2200" b="1" dirty="0" smtClean="0"/>
              <a:t>ktorý sa počal z Ducha Svätého, narodil sa z Márie Panny,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4.) 	</a:t>
            </a:r>
            <a:r>
              <a:rPr lang="sk-SK" sz="2200" b="1" dirty="0" smtClean="0"/>
              <a:t>trpel za vlády </a:t>
            </a:r>
            <a:r>
              <a:rPr lang="sk-SK" sz="2200" b="1" dirty="0" err="1" smtClean="0"/>
              <a:t>Poncia</a:t>
            </a:r>
            <a:r>
              <a:rPr lang="sk-SK" sz="2200" b="1" dirty="0" smtClean="0"/>
              <a:t> Piláta, bol ukrižovaný, 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	</a:t>
            </a:r>
            <a:r>
              <a:rPr lang="sk-SK" sz="2200" b="1" dirty="0" smtClean="0"/>
              <a:t>umrel a bol pochovaný;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5.) 	</a:t>
            </a:r>
            <a:r>
              <a:rPr lang="sk-SK" sz="2200" b="1" dirty="0" smtClean="0"/>
              <a:t>zostúpil k zosnulým, tretieho dňa vstal z mŕtvych,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6.) 	</a:t>
            </a:r>
            <a:r>
              <a:rPr lang="sk-SK" sz="2200" b="1" dirty="0" smtClean="0"/>
              <a:t>vystúpil na nebesia, sedí po pravici Boha Otca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		</a:t>
            </a:r>
            <a:r>
              <a:rPr lang="sk-SK" sz="2200" b="1" dirty="0" smtClean="0"/>
              <a:t>všemohúceho.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7.) 	</a:t>
            </a:r>
            <a:r>
              <a:rPr lang="sk-SK" sz="2200" b="1" dirty="0" smtClean="0"/>
              <a:t>Odtiaľ príde súdiť živých i mŕtvych.</a:t>
            </a:r>
          </a:p>
          <a:p>
            <a:pPr eaLnBrk="1" hangingPunct="1">
              <a:buFontTx/>
              <a:buNone/>
            </a:pPr>
            <a:r>
              <a:rPr lang="sk-SK" sz="500" dirty="0" smtClean="0"/>
              <a:t>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8.) 	</a:t>
            </a:r>
            <a:r>
              <a:rPr lang="sk-SK" sz="2200" b="1" i="1" dirty="0" smtClean="0"/>
              <a:t>Verím v Ducha Svätého,</a:t>
            </a:r>
            <a:r>
              <a:rPr lang="sk-SK" sz="22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9.) 	</a:t>
            </a:r>
            <a:r>
              <a:rPr lang="sk-SK" sz="2200" b="1" i="1" dirty="0" smtClean="0"/>
              <a:t>v svätú Cirkev katolícku, v spoločenstvo svätých,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10.)	</a:t>
            </a:r>
            <a:r>
              <a:rPr lang="sk-SK" sz="2200" b="1" i="1" dirty="0" smtClean="0"/>
              <a:t>v odpustenie hriechov,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11.)	</a:t>
            </a:r>
            <a:r>
              <a:rPr lang="sk-SK" sz="2200" b="1" i="1" dirty="0" smtClean="0"/>
              <a:t>vo vzkriesenie tela</a:t>
            </a:r>
            <a:r>
              <a:rPr lang="sk-SK" sz="22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12.)	</a:t>
            </a:r>
            <a:r>
              <a:rPr lang="sk-SK" sz="2200" b="1" i="1" dirty="0" smtClean="0"/>
              <a:t>a v život večný.</a:t>
            </a:r>
          </a:p>
          <a:p>
            <a:pPr eaLnBrk="1" hangingPunct="1">
              <a:buFontTx/>
              <a:buNone/>
            </a:pPr>
            <a:r>
              <a:rPr lang="sk-SK" sz="2200" b="1" i="1" dirty="0" smtClean="0"/>
              <a:t>				   Amen.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postavicka.gif"/>
          <p:cNvPicPr>
            <a:picLocks noChangeAspect="1"/>
          </p:cNvPicPr>
          <p:nvPr/>
        </p:nvPicPr>
        <p:blipFill>
          <a:blip r:embed="rId4" cstate="print"/>
          <a:srcRect l="67325"/>
          <a:stretch>
            <a:fillRect/>
          </a:stretch>
        </p:blipFill>
        <p:spPr>
          <a:xfrm>
            <a:off x="6156176" y="5467442"/>
            <a:ext cx="2771800" cy="1209008"/>
          </a:xfrm>
          <a:prstGeom prst="rect">
            <a:avLst/>
          </a:prstGeom>
        </p:spPr>
      </p:pic>
      <p:pic>
        <p:nvPicPr>
          <p:cNvPr id="1026" name="Picture 2" descr="C:\Users\domin\Dropbox\youcat\Youcat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1428728" cy="159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sk-SK" b="1" u="sng" dirty="0" smtClean="0"/>
              <a:t>Verím v Boha Otca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/>
              <a:t>dáva nám poznať svoje meno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/>
              <a:t>– oslovenie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/>
              <a:t>je pravda a láska </a:t>
            </a:r>
            <a:r>
              <a:rPr lang="sk-SK" dirty="0" smtClean="0">
                <a:cs typeface="Arial" pitchFamily="34" charset="0"/>
              </a:rPr>
              <a:t>→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>
                <a:cs typeface="Arial" pitchFamily="34" charset="0"/>
              </a:rPr>
              <a:t>                     	→ nie samota, ale spoločenstvo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>
                <a:cs typeface="Arial" pitchFamily="34" charset="0"/>
              </a:rPr>
              <a:t>                     	→ Trojica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>
                <a:solidFill>
                  <a:srgbClr val="FF3300"/>
                </a:solidFill>
                <a:cs typeface="Arial" pitchFamily="34" charset="0"/>
              </a:rPr>
              <a:t>1. najväčšie tajomstvo: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sz="2000" dirty="0" smtClean="0">
                <a:cs typeface="Arial" pitchFamily="34" charset="0"/>
              </a:rPr>
              <a:t>	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>
                <a:solidFill>
                  <a:srgbClr val="FF3300"/>
                </a:solidFill>
                <a:cs typeface="Arial" pitchFamily="34" charset="0"/>
              </a:rPr>
              <a:t>1 + 1 + 1 =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endParaRPr lang="sk-SK" sz="800" dirty="0" smtClean="0">
              <a:solidFill>
                <a:srgbClr val="FF3300"/>
              </a:solidFill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>
                <a:cs typeface="Arial" pitchFamily="34" charset="0"/>
              </a:rPr>
              <a:t>               		→ krst, </a:t>
            </a:r>
            <a:br>
              <a:rPr lang="sk-SK" dirty="0" smtClean="0">
                <a:cs typeface="Arial" pitchFamily="34" charset="0"/>
              </a:rPr>
            </a:br>
            <a:r>
              <a:rPr lang="sk-SK" dirty="0" smtClean="0">
                <a:cs typeface="Arial" pitchFamily="34" charset="0"/>
              </a:rPr>
              <a:t>			     prežehnanie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endParaRPr lang="sk-SK" dirty="0" smtClean="0">
              <a:solidFill>
                <a:srgbClr val="FF3300"/>
              </a:solidFill>
              <a:cs typeface="Arial" pitchFamily="34" charset="0"/>
            </a:endParaRPr>
          </a:p>
        </p:txBody>
      </p:sp>
      <p:pic>
        <p:nvPicPr>
          <p:cNvPr id="5133" name="Picture 13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643314"/>
            <a:ext cx="2555776" cy="305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vnoramenný trojuholník 6"/>
          <p:cNvSpPr/>
          <p:nvPr/>
        </p:nvSpPr>
        <p:spPr>
          <a:xfrm>
            <a:off x="2357422" y="4786322"/>
            <a:ext cx="1224136" cy="785818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sk-SK" sz="4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643174" y="485776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FF0000"/>
                </a:solidFill>
                <a:latin typeface="+mj-lt"/>
              </a:rPr>
              <a:t> 1</a:t>
            </a:r>
            <a:endParaRPr lang="sk-SK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2" descr="C:\Users\domin\Dropbox\youcat\Youcat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0"/>
            <a:ext cx="1428728" cy="1593545"/>
          </a:xfrm>
          <a:prstGeom prst="rect">
            <a:avLst/>
          </a:prstGeom>
          <a:noFill/>
        </p:spPr>
      </p:pic>
      <p:pic>
        <p:nvPicPr>
          <p:cNvPr id="2050" name="Picture 2" descr="C:\Users\domin\Dropbox\youcat\jhw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785926"/>
            <a:ext cx="2130829" cy="891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ok 6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3491880" y="-27384"/>
            <a:ext cx="5652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http://t3.gstatic.com/images?q=tbn:ANd9GcTenZerlwntSQ2aWJ_pPxXxrB-pzEE7vcIvBluTaxBnSK9LgYIUCA"/>
          <p:cNvPicPr>
            <a:picLocks noChangeAspect="1" noChangeArrowheads="1"/>
          </p:cNvPicPr>
          <p:nvPr/>
        </p:nvPicPr>
        <p:blipFill>
          <a:blip r:embed="rId3" cstate="print"/>
          <a:srcRect l="2979" r="3142"/>
          <a:stretch>
            <a:fillRect/>
          </a:stretch>
        </p:blipFill>
        <p:spPr bwMode="auto">
          <a:xfrm>
            <a:off x="35496" y="4200798"/>
            <a:ext cx="3419872" cy="272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00430" cy="1357298"/>
          </a:xfrm>
        </p:spPr>
        <p:txBody>
          <a:bodyPr/>
          <a:lstStyle/>
          <a:p>
            <a:pPr algn="l" eaLnBrk="1" hangingPunct="1"/>
            <a:r>
              <a:rPr lang="sk-SK" dirty="0" smtClean="0"/>
              <a:t>        </a:t>
            </a:r>
            <a:r>
              <a:rPr lang="sk-SK" b="1" dirty="0" smtClean="0"/>
              <a:t>   Otec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491880" y="2575446"/>
            <a:ext cx="565212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 smtClean="0"/>
              <a:t>falošné predstavy </a:t>
            </a:r>
            <a:r>
              <a:rPr lang="sk-SK" sz="2000" dirty="0" err="1" smtClean="0"/>
              <a:t>Jn</a:t>
            </a:r>
            <a:r>
              <a:rPr lang="sk-SK" sz="2000" dirty="0" smtClean="0"/>
              <a:t> 1,18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sz="2000" dirty="0" err="1" smtClean="0"/>
              <a:t>Jn</a:t>
            </a:r>
            <a:r>
              <a:rPr lang="sk-SK" sz="2000" dirty="0" smtClean="0"/>
              <a:t> 1,18  →  </a:t>
            </a:r>
            <a:r>
              <a:rPr lang="sk-SK" dirty="0" smtClean="0"/>
              <a:t>Ježiš: skutočná predstava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b="1" dirty="0" smtClean="0"/>
              <a:t>„Otče náš“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 smtClean="0"/>
              <a:t>vlastnosti aj </a:t>
            </a:r>
            <a:r>
              <a:rPr lang="sk-SK" dirty="0" smtClean="0">
                <a:cs typeface="Arial" charset="0"/>
              </a:rPr>
              <a:t>♂</a:t>
            </a:r>
            <a:r>
              <a:rPr lang="sk-SK" dirty="0" smtClean="0"/>
              <a:t> aj </a:t>
            </a:r>
            <a:r>
              <a:rPr lang="sk-SK" dirty="0" smtClean="0">
                <a:cs typeface="Arial" charset="0"/>
              </a:rPr>
              <a:t>♀</a:t>
            </a:r>
            <a:r>
              <a:rPr lang="sk-SK" dirty="0" smtClean="0"/>
              <a:t>, ale...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dirty="0" smtClean="0"/>
          </a:p>
        </p:txBody>
      </p:sp>
      <p:pic>
        <p:nvPicPr>
          <p:cNvPr id="6151" name="Picture 7" descr="ANd9GcTnIOKXphzR6uRc8Pdd0XIb6Z8N0UUzht_6BDd6jeWeOmpOKsWJ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35610"/>
            <a:ext cx="3500430" cy="2479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ok 8" descr="otec-je-dar-vedenia.jpg"/>
          <p:cNvPicPr>
            <a:picLocks noChangeAspect="1"/>
          </p:cNvPicPr>
          <p:nvPr/>
        </p:nvPicPr>
        <p:blipFill>
          <a:blip r:embed="rId5" cstate="print"/>
          <a:srcRect t="6853" b="10910"/>
          <a:stretch>
            <a:fillRect/>
          </a:stretch>
        </p:blipFill>
        <p:spPr>
          <a:xfrm>
            <a:off x="4716016" y="332656"/>
            <a:ext cx="345638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domin\Dropbox\youcat\Youcat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28728" cy="159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74638"/>
            <a:ext cx="8286776" cy="939784"/>
          </a:xfrm>
        </p:spPr>
        <p:txBody>
          <a:bodyPr/>
          <a:lstStyle/>
          <a:p>
            <a:pPr eaLnBrk="1" hangingPunct="1"/>
            <a:r>
              <a:rPr lang="sk-SK" b="1" dirty="0" smtClean="0"/>
              <a:t>všemohúci Stvoriteľ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5724128" cy="29089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 smtClean="0"/>
              <a:t>- všemohúcnosť</a:t>
            </a:r>
            <a:r>
              <a:rPr lang="sk-SK" dirty="0" smtClean="0">
                <a:cs typeface="Arial" charset="0"/>
              </a:rPr>
              <a:t> Boha</a:t>
            </a:r>
            <a:r>
              <a:rPr lang="sk-SK" dirty="0" smtClean="0"/>
              <a:t> </a:t>
            </a:r>
            <a:r>
              <a:rPr lang="sk-SK" dirty="0" smtClean="0">
                <a:cs typeface="Arial" charset="0"/>
              </a:rPr>
              <a:t>≠ </a:t>
            </a:r>
            <a:r>
              <a:rPr lang="sk-SK" dirty="0" smtClean="0"/>
              <a:t>človeka </a:t>
            </a:r>
            <a:endParaRPr lang="sk-SK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sk-SK" dirty="0" smtClean="0">
                <a:cs typeface="Arial" charset="0"/>
              </a:rPr>
              <a:t>- prírodné vedy, evolúcia?</a:t>
            </a:r>
          </a:p>
          <a:p>
            <a:pPr eaLnBrk="1" hangingPunct="1">
              <a:buFontTx/>
              <a:buNone/>
            </a:pPr>
            <a:r>
              <a:rPr lang="sk-SK" dirty="0" smtClean="0">
                <a:cs typeface="Arial" charset="0"/>
              </a:rPr>
              <a:t>  náhoda?</a:t>
            </a:r>
          </a:p>
          <a:p>
            <a:pPr eaLnBrk="1" hangingPunct="1">
              <a:buFontTx/>
              <a:buNone/>
            </a:pPr>
            <a:r>
              <a:rPr lang="sk-SK" dirty="0" smtClean="0">
                <a:cs typeface="Arial" charset="0"/>
              </a:rPr>
              <a:t>- „dielo 6 dní“ </a:t>
            </a:r>
            <a:endParaRPr lang="sk-SK" sz="2400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sk-SK" dirty="0" smtClean="0">
                <a:cs typeface="Arial" charset="0"/>
              </a:rPr>
              <a:t>- siedmy deň</a:t>
            </a:r>
          </a:p>
          <a:p>
            <a:pPr eaLnBrk="1" hangingPunct="1">
              <a:buFontTx/>
              <a:buNone/>
            </a:pPr>
            <a:endParaRPr lang="sk-SK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sk-SK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sk-SK" dirty="0" smtClean="0">
                <a:cs typeface="Arial" charset="0"/>
              </a:rPr>
              <a:t>  </a:t>
            </a:r>
          </a:p>
        </p:txBody>
      </p:sp>
      <p:sp>
        <p:nvSpPr>
          <p:cNvPr id="6149" name="AutoShape 5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177165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177165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1" name="AutoShape 9" descr="Z"/>
          <p:cNvSpPr>
            <a:spLocks noChangeAspect="1" noChangeArrowheads="1"/>
          </p:cNvSpPr>
          <p:nvPr/>
        </p:nvSpPr>
        <p:spPr bwMode="auto">
          <a:xfrm>
            <a:off x="3686175" y="2709863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2" name="AutoShape 11" descr="Z"/>
          <p:cNvSpPr>
            <a:spLocks noChangeAspect="1" noChangeArrowheads="1"/>
          </p:cNvSpPr>
          <p:nvPr/>
        </p:nvSpPr>
        <p:spPr bwMode="auto">
          <a:xfrm>
            <a:off x="3686175" y="2709863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3" name="AutoShape 13" descr="Z"/>
          <p:cNvSpPr>
            <a:spLocks noChangeAspect="1" noChangeArrowheads="1"/>
          </p:cNvSpPr>
          <p:nvPr/>
        </p:nvSpPr>
        <p:spPr bwMode="auto">
          <a:xfrm>
            <a:off x="3686175" y="2709863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4" name="AutoShape 15" descr="Z"/>
          <p:cNvSpPr>
            <a:spLocks noChangeAspect="1" noChangeArrowheads="1"/>
          </p:cNvSpPr>
          <p:nvPr/>
        </p:nvSpPr>
        <p:spPr bwMode="auto">
          <a:xfrm>
            <a:off x="3686175" y="2709863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5" name="AutoShape 17" descr="Z"/>
          <p:cNvSpPr>
            <a:spLocks noChangeAspect="1" noChangeArrowheads="1"/>
          </p:cNvSpPr>
          <p:nvPr/>
        </p:nvSpPr>
        <p:spPr bwMode="auto">
          <a:xfrm>
            <a:off x="3386138" y="2466975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6" name="AutoShape 19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152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7" name="AutoShape 21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152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8" name="AutoShape 23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371725" cy="1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9" name="AutoShape 25" descr="Z"/>
          <p:cNvSpPr>
            <a:spLocks noChangeAspect="1" noChangeArrowheads="1"/>
          </p:cNvSpPr>
          <p:nvPr/>
        </p:nvSpPr>
        <p:spPr bwMode="auto">
          <a:xfrm>
            <a:off x="3386138" y="2466975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60" name="AutoShape 27" descr="Z"/>
          <p:cNvSpPr>
            <a:spLocks noChangeAspect="1" noChangeArrowheads="1"/>
          </p:cNvSpPr>
          <p:nvPr/>
        </p:nvSpPr>
        <p:spPr bwMode="auto">
          <a:xfrm>
            <a:off x="0" y="-99392"/>
            <a:ext cx="2371725" cy="1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61" name="AutoShape 31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152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62" name="AutoShape 33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152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7203" name="Picture 35" descr="ANd9GcSLE4tGM72iInpIcHOMOpmpL043HjbckhtfGhlPS1tZ_ooHOefl0Q"/>
          <p:cNvPicPr>
            <a:picLocks noChangeAspect="1" noChangeArrowheads="1"/>
          </p:cNvPicPr>
          <p:nvPr/>
        </p:nvPicPr>
        <p:blipFill>
          <a:blip r:embed="rId3" cstate="print"/>
          <a:srcRect t="4764" b="7890"/>
          <a:stretch>
            <a:fillRect/>
          </a:stretch>
        </p:blipFill>
        <p:spPr bwMode="auto">
          <a:xfrm>
            <a:off x="2915816" y="4437112"/>
            <a:ext cx="3469234" cy="240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Obrázok 21" descr="800px-Human_evolution.gif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5220072" y="1700808"/>
            <a:ext cx="3456386" cy="2160240"/>
          </a:xfrm>
          <a:prstGeom prst="rect">
            <a:avLst/>
          </a:prstGeom>
        </p:spPr>
      </p:pic>
      <p:sp>
        <p:nvSpPr>
          <p:cNvPr id="23" name="BlokTextu 22"/>
          <p:cNvSpPr txBox="1"/>
          <p:nvPr/>
        </p:nvSpPr>
        <p:spPr>
          <a:xfrm>
            <a:off x="216024" y="5013176"/>
            <a:ext cx="903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sk-SK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charset="0"/>
              </a:rPr>
              <a:t>vďačne prijať 				          vlastné bytie</a:t>
            </a:r>
          </a:p>
          <a:p>
            <a:pPr eaLnBrk="1" hangingPunct="1">
              <a:buFontTx/>
              <a:buNone/>
            </a:pPr>
            <a:r>
              <a:rPr lang="sk-SK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charset="0"/>
              </a:rPr>
              <a:t>spolu s celým                             		stvorením</a:t>
            </a:r>
          </a:p>
          <a:p>
            <a:pPr eaLnBrk="1" hangingPunct="1">
              <a:buFontTx/>
              <a:buNone/>
            </a:pPr>
            <a:endParaRPr lang="sk-SK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endParaRPr lang="sk-SK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2915816" y="3356992"/>
            <a:ext cx="648072" cy="589158"/>
            <a:chOff x="7020272" y="5144098"/>
            <a:chExt cx="648072" cy="589158"/>
          </a:xfrm>
        </p:grpSpPr>
        <p:sp>
          <p:nvSpPr>
            <p:cNvPr id="25" name="Desaťcípa hviezda 24"/>
            <p:cNvSpPr/>
            <p:nvPr/>
          </p:nvSpPr>
          <p:spPr>
            <a:xfrm>
              <a:off x="7020272" y="5144098"/>
              <a:ext cx="648072" cy="589158"/>
            </a:xfrm>
            <a:prstGeom prst="star10">
              <a:avLst/>
            </a:prstGeom>
            <a:solidFill>
              <a:srgbClr val="FEC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BlokTextu 25"/>
            <p:cNvSpPr txBox="1"/>
            <p:nvPr/>
          </p:nvSpPr>
          <p:spPr>
            <a:xfrm>
              <a:off x="7092280" y="5254011"/>
              <a:ext cx="54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100" b="1" dirty="0" smtClean="0"/>
                <a:t> </a:t>
              </a:r>
              <a:r>
                <a:rPr lang="sk-SK" b="1" dirty="0" smtClean="0"/>
                <a:t>46</a:t>
              </a:r>
              <a:endParaRPr lang="sk-SK" b="1" dirty="0"/>
            </a:p>
          </p:txBody>
        </p:sp>
      </p:grpSp>
      <p:pic>
        <p:nvPicPr>
          <p:cNvPr id="27" name="Picture 2" descr="C:\Users\domin\Dropbox\youcat\Youcat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0"/>
            <a:ext cx="1428728" cy="159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472518" cy="928694"/>
          </a:xfrm>
        </p:spPr>
        <p:txBody>
          <a:bodyPr/>
          <a:lstStyle/>
          <a:p>
            <a:pPr eaLnBrk="1" hangingPunct="1"/>
            <a:r>
              <a:rPr lang="sk-SK" b="1" dirty="0" smtClean="0"/>
              <a:t>Božia prozreteľnosť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k-SK" dirty="0" smtClean="0"/>
              <a:t>tajomné riadenie  </a:t>
            </a:r>
            <a:r>
              <a:rPr lang="sk-SK" sz="4400" dirty="0" smtClean="0">
                <a:sym typeface="Wingdings"/>
              </a:rPr>
              <a:t></a:t>
            </a:r>
            <a:r>
              <a:rPr lang="sk-SK" dirty="0" smtClean="0">
                <a:sym typeface="Wingdings"/>
              </a:rPr>
              <a:t>  </a:t>
            </a:r>
            <a:r>
              <a:rPr lang="sk-SK" dirty="0" smtClean="0"/>
              <a:t>moja sloboda</a:t>
            </a:r>
          </a:p>
          <a:p>
            <a:pPr algn="ctr" eaLnBrk="1" hangingPunct="1">
              <a:buFontTx/>
              <a:buNone/>
            </a:pPr>
            <a:r>
              <a:rPr lang="sk-SK" dirty="0" smtClean="0"/>
              <a:t>moja spolupráca          : Matka Tereza</a:t>
            </a:r>
          </a:p>
          <a:p>
            <a:pPr algn="ctr" eaLnBrk="1" hangingPunct="1">
              <a:buFontTx/>
              <a:buNone/>
            </a:pPr>
            <a:r>
              <a:rPr lang="sk-SK" dirty="0" smtClean="0"/>
              <a:t>prečo zlo?</a:t>
            </a:r>
          </a:p>
          <a:p>
            <a:pPr algn="ctr" eaLnBrk="1" hangingPunct="1">
              <a:buFontTx/>
              <a:buNone/>
            </a:pPr>
            <a:r>
              <a:rPr lang="sk-SK" dirty="0" smtClean="0"/>
              <a:t>z naj zla     naj dobro</a:t>
            </a:r>
          </a:p>
          <a:p>
            <a:pPr algn="ctr" eaLnBrk="1" hangingPunct="1">
              <a:buFontTx/>
              <a:buNone/>
            </a:pPr>
            <a:endParaRPr lang="sk-SK" dirty="0" smtClean="0"/>
          </a:p>
          <a:p>
            <a:pPr algn="ctr" eaLnBrk="1" hangingPunct="1">
              <a:buFontTx/>
              <a:buNone/>
            </a:pPr>
            <a:endParaRPr lang="sk-SK" sz="2000" b="1" dirty="0" smtClean="0"/>
          </a:p>
          <a:p>
            <a:pPr algn="ctr" eaLnBrk="1" hangingPunct="1">
              <a:buFontTx/>
              <a:buNone/>
            </a:pPr>
            <a:r>
              <a:rPr lang="sk-SK" sz="4400" b="1" dirty="0" smtClean="0"/>
              <a:t> </a:t>
            </a:r>
            <a:r>
              <a:rPr lang="sk-SK" sz="4400" dirty="0" smtClean="0">
                <a:sym typeface="Wingdings"/>
              </a:rPr>
              <a:t></a:t>
            </a:r>
            <a:r>
              <a:rPr lang="sk-SK" sz="4400" b="1" dirty="0" smtClean="0">
                <a:sym typeface="Wingdings"/>
              </a:rPr>
              <a:t> </a:t>
            </a:r>
            <a:endParaRPr lang="sk-SK" sz="4400" dirty="0" smtClean="0"/>
          </a:p>
        </p:txBody>
      </p:sp>
      <p:pic>
        <p:nvPicPr>
          <p:cNvPr id="8197" name="Picture 5" descr="ANd9GcTXL0SmF2Zvii8mvKYhSlWMBn9vj7nm6yIAo8IsvBHPzNjzfJ5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4077072"/>
            <a:ext cx="3582144" cy="238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AutoShape 7" descr="9k="/>
          <p:cNvSpPr>
            <a:spLocks noChangeAspect="1" noChangeArrowheads="1"/>
          </p:cNvSpPr>
          <p:nvPr/>
        </p:nvSpPr>
        <p:spPr bwMode="auto">
          <a:xfrm>
            <a:off x="3829050" y="2871788"/>
            <a:ext cx="1485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174" name="AutoShape 9" descr="9k="/>
          <p:cNvSpPr>
            <a:spLocks noChangeAspect="1" noChangeArrowheads="1"/>
          </p:cNvSpPr>
          <p:nvPr/>
        </p:nvSpPr>
        <p:spPr bwMode="auto">
          <a:xfrm>
            <a:off x="3829050" y="2871788"/>
            <a:ext cx="1485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175" name="AutoShape 11" descr="2Q=="/>
          <p:cNvSpPr>
            <a:spLocks noChangeAspect="1" noChangeArrowheads="1"/>
          </p:cNvSpPr>
          <p:nvPr/>
        </p:nvSpPr>
        <p:spPr bwMode="auto">
          <a:xfrm>
            <a:off x="3376613" y="247173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176" name="AutoShape 13" descr="2Q=="/>
          <p:cNvSpPr>
            <a:spLocks noChangeAspect="1" noChangeArrowheads="1"/>
          </p:cNvSpPr>
          <p:nvPr/>
        </p:nvSpPr>
        <p:spPr bwMode="auto">
          <a:xfrm>
            <a:off x="3614738" y="2662238"/>
            <a:ext cx="1914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1" name="Obrázok 10" descr="kris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393309"/>
            <a:ext cx="459120" cy="597765"/>
          </a:xfrm>
          <a:prstGeom prst="rect">
            <a:avLst/>
          </a:prstGeom>
        </p:spPr>
      </p:pic>
      <p:pic>
        <p:nvPicPr>
          <p:cNvPr id="12" name="Obrázok 11" descr="ResurrectionHands.jpg"/>
          <p:cNvPicPr>
            <a:picLocks noChangeAspect="1"/>
          </p:cNvPicPr>
          <p:nvPr/>
        </p:nvPicPr>
        <p:blipFill>
          <a:blip r:embed="rId5" cstate="print"/>
          <a:srcRect b="33063"/>
          <a:stretch>
            <a:fillRect/>
          </a:stretch>
        </p:blipFill>
        <p:spPr>
          <a:xfrm>
            <a:off x="5447864" y="4005064"/>
            <a:ext cx="30845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Skupina 12"/>
          <p:cNvGrpSpPr/>
          <p:nvPr/>
        </p:nvGrpSpPr>
        <p:grpSpPr>
          <a:xfrm>
            <a:off x="4427984" y="2233464"/>
            <a:ext cx="648072" cy="589158"/>
            <a:chOff x="7020272" y="5144098"/>
            <a:chExt cx="648072" cy="589158"/>
          </a:xfrm>
        </p:grpSpPr>
        <p:sp>
          <p:nvSpPr>
            <p:cNvPr id="14" name="Desaťcípa hviezda 13"/>
            <p:cNvSpPr/>
            <p:nvPr/>
          </p:nvSpPr>
          <p:spPr>
            <a:xfrm>
              <a:off x="7020272" y="5144098"/>
              <a:ext cx="648072" cy="589158"/>
            </a:xfrm>
            <a:prstGeom prst="star10">
              <a:avLst/>
            </a:prstGeom>
            <a:solidFill>
              <a:srgbClr val="FEC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7092280" y="5254011"/>
              <a:ext cx="54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100" b="1" dirty="0" smtClean="0"/>
                <a:t> </a:t>
              </a:r>
              <a:r>
                <a:rPr lang="sk-SK" b="1" dirty="0" smtClean="0"/>
                <a:t>50</a:t>
              </a:r>
              <a:endParaRPr lang="sk-SK" b="1" dirty="0"/>
            </a:p>
          </p:txBody>
        </p:sp>
      </p:grpSp>
      <p:pic>
        <p:nvPicPr>
          <p:cNvPr id="16" name="Picture 2" descr="C:\Users\domin\Dropbox\youcat\Youcat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0"/>
            <a:ext cx="1428728" cy="159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2852936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sk-SK" b="1" dirty="0" smtClean="0"/>
              <a:t>nebo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196752"/>
            <a:ext cx="8028384" cy="566124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u="sng" dirty="0" smtClean="0"/>
              <a:t>nebo</a:t>
            </a:r>
            <a:r>
              <a:rPr lang="sk-SK" dirty="0" smtClean="0"/>
              <a:t> – stav nebeskej blaženosti</a:t>
            </a:r>
          </a:p>
          <a:p>
            <a:pPr eaLnBrk="1" hangingPunct="1">
              <a:buFontTx/>
              <a:buNone/>
            </a:pPr>
            <a:endParaRPr lang="sk-SK" sz="1000" dirty="0" smtClean="0"/>
          </a:p>
          <a:p>
            <a:pPr eaLnBrk="1" hangingPunct="1">
              <a:buFontTx/>
              <a:buNone/>
            </a:pPr>
            <a:r>
              <a:rPr lang="sk-SK" u="sng" dirty="0" smtClean="0"/>
              <a:t>peklo</a:t>
            </a:r>
            <a:r>
              <a:rPr lang="sk-SK" dirty="0" smtClean="0"/>
              <a:t> – </a:t>
            </a:r>
            <a:r>
              <a:rPr lang="sk-SK" smtClean="0"/>
              <a:t>stav definitívneho odlúčenia </a:t>
            </a:r>
            <a:r>
              <a:rPr lang="sk-SK" dirty="0" smtClean="0"/>
              <a:t>od Boha</a:t>
            </a:r>
          </a:p>
          <a:p>
            <a:pPr eaLnBrk="1" hangingPunct="1">
              <a:buFontTx/>
              <a:buNone/>
            </a:pPr>
            <a:endParaRPr lang="sk-SK" u="sng" dirty="0" smtClean="0"/>
          </a:p>
          <a:p>
            <a:pPr eaLnBrk="1" hangingPunct="1">
              <a:buFontTx/>
              <a:buNone/>
            </a:pPr>
            <a:endParaRPr lang="sk-SK" u="sng" dirty="0" smtClean="0"/>
          </a:p>
          <a:p>
            <a:pPr eaLnBrk="1" hangingPunct="1">
              <a:buFontTx/>
              <a:buNone/>
            </a:pPr>
            <a:endParaRPr lang="sk-SK" u="sng" dirty="0" smtClean="0"/>
          </a:p>
          <a:p>
            <a:pPr eaLnBrk="1" hangingPunct="1">
              <a:buFontTx/>
              <a:buNone/>
            </a:pPr>
            <a:endParaRPr lang="sk-SK" u="sng" dirty="0" smtClean="0"/>
          </a:p>
          <a:p>
            <a:pPr eaLnBrk="1" hangingPunct="1">
              <a:buFontTx/>
              <a:buNone/>
            </a:pPr>
            <a:endParaRPr lang="sk-SK" u="sng" dirty="0" smtClean="0"/>
          </a:p>
          <a:p>
            <a:pPr eaLnBrk="1" hangingPunct="1">
              <a:buFontTx/>
              <a:buNone/>
            </a:pPr>
            <a:endParaRPr lang="sk-SK" sz="1800" u="sng" dirty="0" smtClean="0"/>
          </a:p>
          <a:p>
            <a:pPr eaLnBrk="1" hangingPunct="1">
              <a:buFontTx/>
              <a:buNone/>
            </a:pPr>
            <a:r>
              <a:rPr lang="sk-SK" u="sng" dirty="0" smtClean="0"/>
              <a:t>anjeli</a:t>
            </a:r>
            <a:r>
              <a:rPr lang="sk-SK" dirty="0" smtClean="0"/>
              <a:t> – osobné spojenie medzi mnou a Bohom</a:t>
            </a:r>
          </a:p>
          <a:p>
            <a:pPr algn="ctr" eaLnBrk="1" hangingPunct="1">
              <a:buFontTx/>
              <a:buNone/>
            </a:pPr>
            <a:endParaRPr lang="sk-SK" dirty="0" smtClean="0"/>
          </a:p>
          <a:p>
            <a:pPr eaLnBrk="1" hangingPunct="1">
              <a:buFontTx/>
              <a:buNone/>
            </a:pPr>
            <a:endParaRPr lang="sk-SK" dirty="0" smtClean="0"/>
          </a:p>
        </p:txBody>
      </p:sp>
      <p:pic>
        <p:nvPicPr>
          <p:cNvPr id="9223" name="Picture 7" descr="ANd9GcSTIfoM8rNuBmoBnVhfKbF3lAA34jd3CNL22d70rU1GXig6nD22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00438"/>
            <a:ext cx="275410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AutoShape 9" descr="2Q=="/>
          <p:cNvSpPr>
            <a:spLocks noChangeAspect="1" noChangeArrowheads="1"/>
          </p:cNvSpPr>
          <p:nvPr/>
        </p:nvSpPr>
        <p:spPr bwMode="auto">
          <a:xfrm>
            <a:off x="3805238" y="2919413"/>
            <a:ext cx="1533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198" name="AutoShape 11" descr="2Q=="/>
          <p:cNvSpPr>
            <a:spLocks noChangeAspect="1" noChangeArrowheads="1"/>
          </p:cNvSpPr>
          <p:nvPr/>
        </p:nvSpPr>
        <p:spPr bwMode="auto">
          <a:xfrm>
            <a:off x="3805238" y="2919413"/>
            <a:ext cx="1533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9228" name="Picture 12" descr="ANd9GcSRKfLWPpJENf4d9WyJG5Wyuebn0Q1ELi74sAgjdBQIj3DDXnD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00438"/>
            <a:ext cx="2357454" cy="157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0" name="Picture 14" descr="ANd9GcQU8JjjwC0Bt1LOl0ATCiZV5tm0loEdmsf8rfTtYkNJg9XbD1yO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00438"/>
            <a:ext cx="2143140" cy="160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Skupina 12"/>
          <p:cNvGrpSpPr/>
          <p:nvPr/>
        </p:nvGrpSpPr>
        <p:grpSpPr>
          <a:xfrm>
            <a:off x="233518" y="1255666"/>
            <a:ext cx="648072" cy="589158"/>
            <a:chOff x="7020272" y="5144098"/>
            <a:chExt cx="648072" cy="589158"/>
          </a:xfrm>
        </p:grpSpPr>
        <p:sp>
          <p:nvSpPr>
            <p:cNvPr id="14" name="Desaťcípa hviezda 13"/>
            <p:cNvSpPr/>
            <p:nvPr/>
          </p:nvSpPr>
          <p:spPr>
            <a:xfrm>
              <a:off x="7020272" y="5144098"/>
              <a:ext cx="648072" cy="589158"/>
            </a:xfrm>
            <a:prstGeom prst="star10">
              <a:avLst/>
            </a:prstGeom>
            <a:solidFill>
              <a:srgbClr val="FEC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7092280" y="5254011"/>
              <a:ext cx="54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100" b="1" dirty="0" smtClean="0"/>
                <a:t> </a:t>
              </a:r>
              <a:r>
                <a:rPr lang="sk-SK" b="1" dirty="0" smtClean="0"/>
                <a:t>52</a:t>
              </a:r>
              <a:endParaRPr lang="sk-SK" b="1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233518" y="1975746"/>
            <a:ext cx="648072" cy="589158"/>
            <a:chOff x="7020272" y="5144098"/>
            <a:chExt cx="648072" cy="589158"/>
          </a:xfrm>
        </p:grpSpPr>
        <p:sp>
          <p:nvSpPr>
            <p:cNvPr id="17" name="Desaťcípa hviezda 16"/>
            <p:cNvSpPr/>
            <p:nvPr/>
          </p:nvSpPr>
          <p:spPr>
            <a:xfrm>
              <a:off x="7020272" y="5144098"/>
              <a:ext cx="648072" cy="589158"/>
            </a:xfrm>
            <a:prstGeom prst="star10">
              <a:avLst/>
            </a:prstGeom>
            <a:solidFill>
              <a:srgbClr val="FEC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BlokTextu 17"/>
            <p:cNvSpPr txBox="1"/>
            <p:nvPr/>
          </p:nvSpPr>
          <p:spPr>
            <a:xfrm>
              <a:off x="7092280" y="5254011"/>
              <a:ext cx="54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100" b="1" dirty="0" smtClean="0"/>
                <a:t> </a:t>
              </a:r>
              <a:r>
                <a:rPr lang="sk-SK" b="1" dirty="0" smtClean="0"/>
                <a:t>53</a:t>
              </a:r>
              <a:endParaRPr lang="sk-SK" b="1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33518" y="5877272"/>
            <a:ext cx="648072" cy="589158"/>
            <a:chOff x="7020272" y="5144098"/>
            <a:chExt cx="648072" cy="589158"/>
          </a:xfrm>
        </p:grpSpPr>
        <p:sp>
          <p:nvSpPr>
            <p:cNvPr id="20" name="Desaťcípa hviezda 19"/>
            <p:cNvSpPr/>
            <p:nvPr/>
          </p:nvSpPr>
          <p:spPr>
            <a:xfrm>
              <a:off x="7020272" y="5144098"/>
              <a:ext cx="648072" cy="589158"/>
            </a:xfrm>
            <a:prstGeom prst="star10">
              <a:avLst/>
            </a:prstGeom>
            <a:solidFill>
              <a:srgbClr val="FEC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BlokTextu 20"/>
            <p:cNvSpPr txBox="1"/>
            <p:nvPr/>
          </p:nvSpPr>
          <p:spPr>
            <a:xfrm>
              <a:off x="7092280" y="5254011"/>
              <a:ext cx="54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100" b="1" dirty="0" smtClean="0"/>
                <a:t> </a:t>
              </a:r>
              <a:r>
                <a:rPr lang="sk-SK" b="1" dirty="0" smtClean="0"/>
                <a:t>54</a:t>
              </a:r>
              <a:endParaRPr lang="sk-SK" b="1" dirty="0"/>
            </a:p>
          </p:txBody>
        </p:sp>
      </p:grpSp>
      <p:pic>
        <p:nvPicPr>
          <p:cNvPr id="22" name="Picture 2" descr="C:\Users\domin\Dropbox\youcat\Youcat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142852"/>
            <a:ext cx="1428728" cy="159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eaLnBrk="1" hangingPunct="1"/>
            <a:r>
              <a:rPr lang="sk-SK" b="1" dirty="0" smtClean="0"/>
              <a:t>človek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811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/>
              <a:t>vrchol stvorenia: rozum a sloboda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/>
              <a:t>		zvieratá: nadradenosť, nie svojvoľnosť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>
                <a:cs typeface="Arial" charset="0"/>
              </a:rPr>
              <a:t>			♂ r</a:t>
            </a:r>
            <a:r>
              <a:rPr lang="sk-SK" dirty="0" smtClean="0"/>
              <a:t>ovnosť </a:t>
            </a:r>
            <a:r>
              <a:rPr lang="sk-SK" dirty="0" smtClean="0">
                <a:cs typeface="Arial" charset="0"/>
              </a:rPr>
              <a:t>≠ rovnakosť ♀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k-SK" dirty="0" smtClean="0">
                <a:cs typeface="Arial" charset="0"/>
              </a:rPr>
              <a:t>			</a:t>
            </a:r>
            <a:r>
              <a:rPr lang="sk-SK" smtClean="0">
                <a:cs typeface="Arial" charset="0"/>
              </a:rPr>
              <a:t>	duša</a:t>
            </a:r>
            <a:endParaRPr lang="sk-SK" dirty="0" smtClean="0">
              <a:cs typeface="Arial" charset="0"/>
            </a:endParaRPr>
          </a:p>
        </p:txBody>
      </p:sp>
      <p:pic>
        <p:nvPicPr>
          <p:cNvPr id="9220" name="Picture 5" descr="ANd9GcQDZyCMYoRcry-WIDZFxQjVVrc9PySjFLnqIwfmO_39_VNhkJIX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556792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ANd9GcQolewcBcJ8_dBBHWSklnEFV-wFBsnUNTAf8624TDSfJjpzjDo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981151"/>
            <a:ext cx="3421063" cy="226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5796136" y="579655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+mn-lt"/>
                <a:cs typeface="Arial" charset="0"/>
              </a:rPr>
              <a:t>„homosexuáli“</a:t>
            </a:r>
            <a:endParaRPr lang="sk-SK" sz="3200" dirty="0">
              <a:latin typeface="+mn-lt"/>
            </a:endParaRPr>
          </a:p>
        </p:txBody>
      </p:sp>
      <p:pic>
        <p:nvPicPr>
          <p:cNvPr id="8" name="Picture 2" descr="C:\Users\domin\Dropbox\youcat\Youcat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264455"/>
            <a:ext cx="1428728" cy="159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pád </a:t>
            </a:r>
            <a:r>
              <a:rPr lang="sk-SK" dirty="0" smtClean="0"/>
              <a:t>človeka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 smtClean="0"/>
              <a:t>hriech: odmietnutie Boha, porušenie prikázania</a:t>
            </a:r>
          </a:p>
          <a:p>
            <a:pPr eaLnBrk="1" hangingPunct="1">
              <a:buFontTx/>
              <a:buNone/>
            </a:pPr>
            <a:r>
              <a:rPr lang="sk-SK" dirty="0" smtClean="0"/>
              <a:t>		    narušená harmónia</a:t>
            </a:r>
          </a:p>
          <a:p>
            <a:pPr eaLnBrk="1" hangingPunct="1">
              <a:buFontTx/>
              <a:buNone/>
            </a:pPr>
            <a:r>
              <a:rPr lang="sk-SK" dirty="0" smtClean="0"/>
              <a:t>dedičný hriech: 	stav, do ktorého sa narodíme</a:t>
            </a:r>
          </a:p>
          <a:p>
            <a:pPr eaLnBrk="1" hangingPunct="1">
              <a:buFontTx/>
              <a:buNone/>
            </a:pPr>
            <a:r>
              <a:rPr lang="sk-SK" dirty="0" smtClean="0"/>
              <a:t>				neberie nám slobodu</a:t>
            </a:r>
          </a:p>
          <a:p>
            <a:pPr eaLnBrk="1" hangingPunct="1">
              <a:buFontTx/>
              <a:buNone/>
            </a:pPr>
            <a:r>
              <a:rPr lang="sk-SK" dirty="0" smtClean="0"/>
              <a:t>				Boh nás nenecháva „v kaši“</a:t>
            </a:r>
          </a:p>
          <a:p>
            <a:pPr eaLnBrk="1" hangingPunct="1">
              <a:buFontTx/>
              <a:buNone/>
            </a:pPr>
            <a:r>
              <a:rPr lang="sk-SK" dirty="0" smtClean="0"/>
              <a:t>				posiela nám Záchrancu</a:t>
            </a:r>
          </a:p>
        </p:txBody>
      </p:sp>
      <p:pic>
        <p:nvPicPr>
          <p:cNvPr id="11269" name="Picture 5" descr="ANd9GcRTTM_GycSUpS9U_WqElforOppKnaudr4tlY9BVbSX9DRgYhu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17818"/>
            <a:ext cx="2339752" cy="144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7" descr="9k="/>
          <p:cNvSpPr>
            <a:spLocks noChangeAspect="1" noChangeArrowheads="1"/>
          </p:cNvSpPr>
          <p:nvPr/>
        </p:nvSpPr>
        <p:spPr bwMode="auto">
          <a:xfrm>
            <a:off x="3862388" y="2881313"/>
            <a:ext cx="1419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46" name="AutoShape 9" descr="9k="/>
          <p:cNvSpPr>
            <a:spLocks noChangeAspect="1" noChangeArrowheads="1"/>
          </p:cNvSpPr>
          <p:nvPr/>
        </p:nvSpPr>
        <p:spPr bwMode="auto">
          <a:xfrm>
            <a:off x="3862388" y="2881313"/>
            <a:ext cx="1419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1275" name="Picture 11" descr="ANd9GcS7vSOl8Ts2g0VxnFg2rR9Cnt34wAI-M6cHd0DlXnbyVsyuE3Z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776" y="5229200"/>
            <a:ext cx="209706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AutoShape 13" descr="2Q=="/>
          <p:cNvSpPr>
            <a:spLocks noChangeAspect="1" noChangeArrowheads="1"/>
          </p:cNvSpPr>
          <p:nvPr/>
        </p:nvSpPr>
        <p:spPr bwMode="auto">
          <a:xfrm>
            <a:off x="3648075" y="2190750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49" name="AutoShape 15" descr="2Q=="/>
          <p:cNvSpPr>
            <a:spLocks noChangeAspect="1" noChangeArrowheads="1"/>
          </p:cNvSpPr>
          <p:nvPr/>
        </p:nvSpPr>
        <p:spPr bwMode="auto">
          <a:xfrm>
            <a:off x="3648075" y="2190750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1281" name="Picture 17" descr="ANd9GcTSUNQM2zqO_jfAr_6NwvllwqPxFgXaXagDt-oCOZo-JJOMT9XH-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863" y="4437063"/>
            <a:ext cx="17351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AutoShape 20" descr="Z"/>
          <p:cNvSpPr>
            <a:spLocks noChangeAspect="1" noChangeArrowheads="1"/>
          </p:cNvSpPr>
          <p:nvPr/>
        </p:nvSpPr>
        <p:spPr bwMode="auto">
          <a:xfrm>
            <a:off x="4076700" y="310515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4" name="Picture 3" descr="C:\Users\domin\Dropbox\youcat\obr YC\bud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285728"/>
            <a:ext cx="110490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9672</TotalTime>
  <Words>150</Words>
  <Application>Microsoft Office PowerPoint</Application>
  <PresentationFormat>Prezentácia na obrazovke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Snímka 2</vt:lpstr>
      <vt:lpstr>Verím v Boha Otca</vt:lpstr>
      <vt:lpstr>           Otec</vt:lpstr>
      <vt:lpstr>všemohúci Stvoriteľ</vt:lpstr>
      <vt:lpstr>Božia prozreteľnosť</vt:lpstr>
      <vt:lpstr>nebo</vt:lpstr>
      <vt:lpstr>človek</vt:lpstr>
      <vt:lpstr>pád človeka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519</cp:revision>
  <dcterms:created xsi:type="dcterms:W3CDTF">2011-10-18T07:35:43Z</dcterms:created>
  <dcterms:modified xsi:type="dcterms:W3CDTF">2013-01-09T12:52:41Z</dcterms:modified>
</cp:coreProperties>
</file>