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71" r:id="rId3"/>
    <p:sldId id="272" r:id="rId4"/>
    <p:sldId id="270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24" autoAdjust="0"/>
    <p:restoredTop sz="94576" autoAdjust="0"/>
  </p:normalViewPr>
  <p:slideViewPr>
    <p:cSldViewPr>
      <p:cViewPr varScale="1">
        <p:scale>
          <a:sx n="70" d="100"/>
          <a:sy n="70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2341-3E60-4212-9532-58396BB752F9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E521-2109-4832-A329-7177D5D8A1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Youcat 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4194704" cy="625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-71462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785786" y="-7146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Oslava kresťanských tajomstiev</a:t>
            </a:r>
            <a:endParaRPr kumimoji="0" lang="sk-SK" sz="44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42844" y="1571612"/>
            <a:ext cx="8858312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Liturgia – oficiálna bohoslužba Cirkvi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stretnutie s  : v službe chudobným a v Eucharistii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800" i="1" dirty="0" smtClean="0">
                <a:solidFill>
                  <a:srgbClr val="C00000"/>
                </a:solidFill>
              </a:rPr>
              <a:t>		</a:t>
            </a: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Veľká noc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Pána Ježiša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Najdôležitejšia bohoslužba na svete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ázok 5" descr="imagesCAG7I9A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286256"/>
            <a:ext cx="3214076" cy="16954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" name="Obrázok 7" descr="imagesCA6T76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643182"/>
            <a:ext cx="1857388" cy="3358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Obrázok 8" descr="imagesCAVMNS6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86190"/>
            <a:ext cx="2928926" cy="21938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3" name="Obrázok 17" descr="kristu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2071678"/>
            <a:ext cx="459120" cy="59776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7164288" cy="6858000"/>
          </a:xfrm>
          <a:prstGeom prst="rect">
            <a:avLst/>
          </a:prstGeom>
        </p:spPr>
      </p:pic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43608" cy="6858000"/>
          </a:xfrm>
        </p:spPr>
        <p:txBody>
          <a:bodyPr>
            <a:no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</a:rPr>
              <a:t>S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V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I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A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T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O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S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T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I</a:t>
            </a:r>
            <a:endParaRPr lang="sk-SK" sz="4800" b="1" dirty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0"/>
            <a:ext cx="5949874" cy="68580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siroty     </a:t>
            </a:r>
            <a:r>
              <a:rPr lang="sk-SK" sz="2000" b="1" dirty="0" smtClean="0">
                <a:sym typeface="Wingdings"/>
              </a:rPr>
              <a:t>    </a:t>
            </a:r>
            <a:r>
              <a:rPr lang="sk-SK" sz="2800" b="1" dirty="0" smtClean="0">
                <a:sym typeface="Wingdings"/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</a:rPr>
              <a:t>KRST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Božie deti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slabí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800" b="1" dirty="0" smtClean="0">
                <a:solidFill>
                  <a:schemeClr val="bg1"/>
                </a:solidFill>
              </a:rPr>
              <a:t>BIRMOVANIE</a:t>
            </a:r>
            <a:r>
              <a:rPr lang="sk-SK" sz="2000" b="1" dirty="0" smtClean="0"/>
              <a:t>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silní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hladní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800" b="1" dirty="0" smtClean="0">
                <a:solidFill>
                  <a:schemeClr val="bg1"/>
                </a:solidFill>
              </a:rPr>
              <a:t>EUCHARISTIA</a:t>
            </a:r>
            <a:r>
              <a:rPr lang="sk-SK" sz="2000" b="1" dirty="0" smtClean="0"/>
              <a:t> 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sýtiaci 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hriešni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</a:t>
            </a:r>
            <a:r>
              <a:rPr lang="sk-SK" sz="2800" b="1" dirty="0" smtClean="0">
                <a:solidFill>
                  <a:schemeClr val="bg1"/>
                </a:solidFill>
              </a:rPr>
              <a:t>SVIATOSŤ  ZMIERENIA</a:t>
            </a:r>
            <a:r>
              <a:rPr lang="sk-SK" sz="2000" b="1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čistí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zúfalí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</a:t>
            </a:r>
            <a:r>
              <a:rPr lang="sk-SK" sz="2800" b="1" dirty="0" smtClean="0">
                <a:solidFill>
                  <a:schemeClr val="bg1"/>
                </a:solidFill>
              </a:rPr>
              <a:t>SVIATOSŤ  CHORÝCH</a:t>
            </a:r>
            <a:r>
              <a:rPr lang="sk-SK" sz="2000" b="1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dôverujúci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individualisti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</a:t>
            </a:r>
            <a:r>
              <a:rPr lang="sk-SK" sz="2800" b="1" dirty="0" smtClean="0">
                <a:solidFill>
                  <a:schemeClr val="bg1"/>
                </a:solidFill>
              </a:rPr>
              <a:t>POSVÄTNÝ STAV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milujúci služobníci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individualisti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800" b="1" dirty="0" smtClean="0">
                <a:solidFill>
                  <a:schemeClr val="bg1"/>
                </a:solidFill>
              </a:rPr>
              <a:t>MANŽELSTVO</a:t>
            </a:r>
            <a:r>
              <a:rPr lang="sk-SK" sz="2000" b="1" dirty="0" smtClean="0"/>
              <a:t>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milujúci služobníci</a:t>
            </a:r>
            <a:endParaRPr lang="sk-SK" sz="2000" b="1" dirty="0"/>
          </a:p>
        </p:txBody>
      </p:sp>
      <p:sp>
        <p:nvSpPr>
          <p:cNvPr id="33" name="AutoShape 11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4" name="AutoShape 13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5" name="AutoShape 15" descr="2Q=="/>
          <p:cNvSpPr>
            <a:spLocks noChangeAspect="1" noChangeArrowheads="1"/>
          </p:cNvSpPr>
          <p:nvPr/>
        </p:nvSpPr>
        <p:spPr bwMode="auto">
          <a:xfrm>
            <a:off x="4081463" y="2590800"/>
            <a:ext cx="981075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6" name="AutoShape 17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981075" cy="1676401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pic>
        <p:nvPicPr>
          <p:cNvPr id="37" name="Obrázok 8" descr="kr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-99392"/>
            <a:ext cx="1542204" cy="1002434"/>
          </a:xfrm>
          <a:prstGeom prst="rect">
            <a:avLst/>
          </a:prstGeom>
        </p:spPr>
      </p:pic>
      <p:pic>
        <p:nvPicPr>
          <p:cNvPr id="38" name="Obrázok 9" descr="kna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97152"/>
            <a:ext cx="1739532" cy="906936"/>
          </a:xfrm>
          <a:prstGeom prst="rect">
            <a:avLst/>
          </a:prstGeom>
        </p:spPr>
      </p:pic>
      <p:grpSp>
        <p:nvGrpSpPr>
          <p:cNvPr id="39" name="Skupina 15"/>
          <p:cNvGrpSpPr/>
          <p:nvPr/>
        </p:nvGrpSpPr>
        <p:grpSpPr>
          <a:xfrm>
            <a:off x="7343798" y="3563562"/>
            <a:ext cx="1620690" cy="1214876"/>
            <a:chOff x="5839306" y="980728"/>
            <a:chExt cx="2573154" cy="1988056"/>
          </a:xfrm>
        </p:grpSpPr>
        <p:pic>
          <p:nvPicPr>
            <p:cNvPr id="40" name="Obrázok 12" descr="chory 1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2160" y="980728"/>
              <a:ext cx="2400300" cy="1844040"/>
            </a:xfrm>
            <a:prstGeom prst="rect">
              <a:avLst/>
            </a:prstGeom>
          </p:spPr>
        </p:pic>
        <p:pic>
          <p:nvPicPr>
            <p:cNvPr id="41" name="Obrázok 13" descr="chory 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4248" y="1124744"/>
              <a:ext cx="861060" cy="1844040"/>
            </a:xfrm>
            <a:prstGeom prst="rect">
              <a:avLst/>
            </a:prstGeom>
          </p:spPr>
        </p:pic>
        <p:pic>
          <p:nvPicPr>
            <p:cNvPr id="42" name="Obrázok 14" descr="chory 3.gif"/>
            <p:cNvPicPr>
              <a:picLocks noChangeAspect="1"/>
            </p:cNvPicPr>
            <p:nvPr/>
          </p:nvPicPr>
          <p:blipFill>
            <a:blip r:embed="rId7" cstate="print"/>
            <a:srcRect l="22332"/>
            <a:stretch>
              <a:fillRect/>
            </a:stretch>
          </p:blipFill>
          <p:spPr>
            <a:xfrm>
              <a:off x="5839306" y="980728"/>
              <a:ext cx="651014" cy="1844040"/>
            </a:xfrm>
            <a:prstGeom prst="rect">
              <a:avLst/>
            </a:prstGeom>
          </p:spPr>
        </p:pic>
      </p:grpSp>
      <p:pic>
        <p:nvPicPr>
          <p:cNvPr id="43" name="Obrázok 16" descr="svadba.gif"/>
          <p:cNvPicPr>
            <a:picLocks noChangeAspect="1"/>
          </p:cNvPicPr>
          <p:nvPr/>
        </p:nvPicPr>
        <p:blipFill>
          <a:blip r:embed="rId8" cstate="print"/>
          <a:srcRect t="20171"/>
          <a:stretch>
            <a:fillRect/>
          </a:stretch>
        </p:blipFill>
        <p:spPr>
          <a:xfrm>
            <a:off x="7164288" y="5671482"/>
            <a:ext cx="1728192" cy="1069886"/>
          </a:xfrm>
          <a:prstGeom prst="rect">
            <a:avLst/>
          </a:prstGeom>
        </p:spPr>
      </p:pic>
      <p:grpSp>
        <p:nvGrpSpPr>
          <p:cNvPr id="44" name="Skupina 22"/>
          <p:cNvGrpSpPr/>
          <p:nvPr/>
        </p:nvGrpSpPr>
        <p:grpSpPr>
          <a:xfrm>
            <a:off x="7452320" y="692696"/>
            <a:ext cx="1224136" cy="1031874"/>
            <a:chOff x="7234376" y="908720"/>
            <a:chExt cx="1793919" cy="1512168"/>
          </a:xfrm>
        </p:grpSpPr>
        <p:pic>
          <p:nvPicPr>
            <p:cNvPr id="45" name="Obrázok 17" descr="birmovka 3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8424" y="1196752"/>
              <a:ext cx="639871" cy="1224136"/>
            </a:xfrm>
            <a:prstGeom prst="rect">
              <a:avLst/>
            </a:prstGeom>
          </p:spPr>
        </p:pic>
        <p:grpSp>
          <p:nvGrpSpPr>
            <p:cNvPr id="46" name="Skupina 21"/>
            <p:cNvGrpSpPr/>
            <p:nvPr/>
          </p:nvGrpSpPr>
          <p:grpSpPr>
            <a:xfrm>
              <a:off x="7234376" y="908720"/>
              <a:ext cx="1226732" cy="1409700"/>
              <a:chOff x="7234376" y="908720"/>
              <a:chExt cx="1226732" cy="1409700"/>
            </a:xfrm>
          </p:grpSpPr>
          <p:pic>
            <p:nvPicPr>
              <p:cNvPr id="47" name="Obrázok 18" descr="birmovka 2.g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812360" y="1196752"/>
                <a:ext cx="648748" cy="1121668"/>
              </a:xfrm>
              <a:prstGeom prst="rect">
                <a:avLst/>
              </a:prstGeom>
            </p:spPr>
          </p:pic>
          <p:pic>
            <p:nvPicPr>
              <p:cNvPr id="48" name="Obrázok 19" descr="birmovka 1.gif"/>
              <p:cNvPicPr>
                <a:picLocks noChangeAspect="1"/>
              </p:cNvPicPr>
              <p:nvPr/>
            </p:nvPicPr>
            <p:blipFill>
              <a:blip r:embed="rId11" cstate="print"/>
              <a:srcRect b="4994"/>
              <a:stretch>
                <a:fillRect/>
              </a:stretch>
            </p:blipFill>
            <p:spPr>
              <a:xfrm>
                <a:off x="7234376" y="908720"/>
                <a:ext cx="938024" cy="1368152"/>
              </a:xfrm>
              <a:prstGeom prst="rect">
                <a:avLst/>
              </a:prstGeom>
            </p:spPr>
          </p:pic>
        </p:grpSp>
      </p:grpSp>
      <p:pic>
        <p:nvPicPr>
          <p:cNvPr id="49" name="Picture 2" descr="C:\Users\domin\Desktop\sviatost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1799689"/>
            <a:ext cx="1357322" cy="772055"/>
          </a:xfrm>
          <a:prstGeom prst="rect">
            <a:avLst/>
          </a:prstGeom>
          <a:noFill/>
        </p:spPr>
      </p:pic>
      <p:pic>
        <p:nvPicPr>
          <p:cNvPr id="50" name="Picture 3" descr="C:\Users\domin\Desktop\spove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9520" y="2657477"/>
            <a:ext cx="1457325" cy="1057275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285852" y="-24"/>
            <a:ext cx="7715304" cy="1714512"/>
          </a:xfrm>
          <a:prstGeom prst="rect">
            <a:avLst/>
          </a:prstGeom>
          <a:noFill/>
          <a:ln>
            <a:gradFill>
              <a:gsLst>
                <a:gs pos="0">
                  <a:srgbClr val="FFC000"/>
                </a:gs>
                <a:gs pos="64999">
                  <a:schemeClr val="bg1"/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3428992" y="0"/>
            <a:ext cx="5715008" cy="6858000"/>
          </a:xfrm>
          <a:prstGeom prst="rect">
            <a:avLst/>
          </a:prstGeom>
        </p:spPr>
      </p:pic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0" y="142852"/>
            <a:ext cx="3428992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Sviatosti</a:t>
            </a: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1" name="Zástupný symbol obsahu 2"/>
          <p:cNvSpPr>
            <a:spLocks noGrp="1"/>
          </p:cNvSpPr>
          <p:nvPr>
            <p:ph idx="1"/>
          </p:nvPr>
        </p:nvSpPr>
        <p:spPr>
          <a:xfrm>
            <a:off x="3357554" y="1600200"/>
            <a:ext cx="5786446" cy="5257800"/>
          </a:xfrm>
        </p:spPr>
        <p:txBody>
          <a:bodyPr/>
          <a:lstStyle/>
          <a:p>
            <a:r>
              <a:rPr lang="sk-SK" dirty="0" smtClean="0"/>
              <a:t>      </a:t>
            </a:r>
            <a:r>
              <a:rPr lang="sk-SK" sz="2800" dirty="0" smtClean="0"/>
              <a:t>oslovuje nielen </a:t>
            </a:r>
            <a:r>
              <a:rPr lang="sk-SK" dirty="0" smtClean="0"/>
              <a:t>hlavu, </a:t>
            </a:r>
          </a:p>
          <a:p>
            <a:pPr>
              <a:buNone/>
            </a:pPr>
            <a:r>
              <a:rPr lang="sk-SK" sz="2800" dirty="0" smtClean="0"/>
              <a:t>    ale</a:t>
            </a:r>
            <a:r>
              <a:rPr lang="sk-SK" dirty="0" smtClean="0"/>
              <a:t> srdce, zmysly, celého človeka</a:t>
            </a:r>
          </a:p>
          <a:p>
            <a:pPr>
              <a:buNone/>
            </a:pPr>
            <a:endParaRPr lang="sk-SK" dirty="0" smtClean="0"/>
          </a:p>
          <a:p>
            <a:r>
              <a:rPr lang="sk-SK" sz="2800" dirty="0" smtClean="0"/>
              <a:t>nezavesil ich voľne na sieť, ale pod vlastnú doménu – </a:t>
            </a: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sz="2800" dirty="0" smtClean="0"/>
          </a:p>
          <a:p>
            <a:r>
              <a:rPr lang="sk-SK" sz="2800" dirty="0" smtClean="0"/>
              <a:t>predpokladajú vieru</a:t>
            </a:r>
          </a:p>
          <a:p>
            <a:endParaRPr lang="sk-SK" sz="2800" dirty="0"/>
          </a:p>
        </p:txBody>
      </p:sp>
      <p:pic>
        <p:nvPicPr>
          <p:cNvPr id="34" name="Obrázok 17" descr="krist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7128" y="1473913"/>
            <a:ext cx="459120" cy="597765"/>
          </a:xfrm>
          <a:prstGeom prst="rect">
            <a:avLst/>
          </a:prstGeom>
        </p:spPr>
      </p:pic>
      <p:pic>
        <p:nvPicPr>
          <p:cNvPr id="35" name="Obrázok 19" descr="cirkev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714752"/>
            <a:ext cx="500066" cy="472167"/>
          </a:xfrm>
          <a:prstGeom prst="rect">
            <a:avLst/>
          </a:prstGeom>
        </p:spPr>
      </p:pic>
      <p:pic>
        <p:nvPicPr>
          <p:cNvPr id="36" name="Obrázok 20" descr="!!!---1---!!!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14282" y="1643050"/>
            <a:ext cx="33575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ok 9" descr="!!!---1---!!!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5466" y="0"/>
            <a:ext cx="3708706" cy="6858000"/>
          </a:xfrm>
          <a:prstGeom prst="rect">
            <a:avLst/>
          </a:prstGeom>
          <a:ln>
            <a:noFill/>
          </a:ln>
        </p:spPr>
      </p:pic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3" cstate="print"/>
          <a:srcRect r="7641" b="2019"/>
          <a:stretch>
            <a:fillRect/>
          </a:stretch>
        </p:blipFill>
        <p:spPr>
          <a:xfrm>
            <a:off x="3143240" y="0"/>
            <a:ext cx="6000760" cy="6858000"/>
          </a:xfrm>
          <a:prstGeom prst="rect">
            <a:avLst/>
          </a:prstGeom>
        </p:spPr>
      </p:pic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3143240" y="-24"/>
            <a:ext cx="6000760" cy="108266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   Slávenie sviatostí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1" name="Zástupný symbol obsahu 2"/>
          <p:cNvSpPr>
            <a:spLocks noGrp="1"/>
          </p:cNvSpPr>
          <p:nvPr>
            <p:ph idx="1"/>
          </p:nvPr>
        </p:nvSpPr>
        <p:spPr>
          <a:xfrm>
            <a:off x="3143240" y="1214422"/>
            <a:ext cx="6000760" cy="56435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u="sng" dirty="0" smtClean="0">
                <a:solidFill>
                  <a:schemeClr val="bg1"/>
                </a:solidFill>
              </a:rPr>
              <a:t>kto?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sz="2800" dirty="0" smtClean="0"/>
              <a:t>–         , nebo i zem, 			vysvätený služobník, celé spoločenstvo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u="sng" dirty="0" smtClean="0">
                <a:solidFill>
                  <a:schemeClr val="bg1"/>
                </a:solidFill>
              </a:rPr>
              <a:t>ako?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smtClean="0"/>
              <a:t>– znaky a symboly, poloha tela, hudba</a:t>
            </a: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r>
              <a:rPr lang="sk-SK" u="sng" dirty="0" smtClean="0">
                <a:solidFill>
                  <a:schemeClr val="bg1"/>
                </a:solidFill>
              </a:rPr>
              <a:t>kedy?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smtClean="0"/>
              <a:t>– liturgický rok, nedeľa</a:t>
            </a:r>
          </a:p>
          <a:p>
            <a:pPr>
              <a:buNone/>
            </a:pPr>
            <a:r>
              <a:rPr lang="sk-SK" sz="2800" dirty="0" smtClean="0"/>
              <a:t>		</a:t>
            </a:r>
            <a:r>
              <a:rPr lang="sk-SK" sz="3300" dirty="0" smtClean="0"/>
              <a:t>        </a:t>
            </a:r>
            <a:r>
              <a:rPr lang="sk-SK" sz="2400" dirty="0" smtClean="0"/>
              <a:t>mať rád = mať čas</a:t>
            </a:r>
            <a:endParaRPr lang="sk-SK" sz="2800" dirty="0" smtClean="0"/>
          </a:p>
          <a:p>
            <a:pPr>
              <a:buNone/>
            </a:pPr>
            <a:endParaRPr lang="sk-SK" sz="3600" dirty="0" smtClean="0"/>
          </a:p>
          <a:p>
            <a:pPr>
              <a:buNone/>
            </a:pPr>
            <a:r>
              <a:rPr lang="sk-SK" u="sng" dirty="0" smtClean="0">
                <a:solidFill>
                  <a:schemeClr val="bg1"/>
                </a:solidFill>
              </a:rPr>
              <a:t>kde?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smtClean="0"/>
              <a:t>– kostol </a:t>
            </a:r>
          </a:p>
          <a:p>
            <a:pPr>
              <a:buNone/>
            </a:pPr>
            <a:r>
              <a:rPr lang="sk-SK" sz="2200" dirty="0" smtClean="0"/>
              <a:t>		</a:t>
            </a:r>
            <a:r>
              <a:rPr lang="sk-SK" sz="2400" dirty="0" smtClean="0"/>
              <a:t>(oltár, svätostánok, ambóna, krstiteľnica, 		       spovednica)</a:t>
            </a:r>
            <a:endParaRPr lang="sk-SK" sz="2200" dirty="0"/>
          </a:p>
        </p:txBody>
      </p:sp>
      <p:pic>
        <p:nvPicPr>
          <p:cNvPr id="24" name="Obrázok 17" descr="kris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428736"/>
            <a:ext cx="459120" cy="597765"/>
          </a:xfrm>
          <a:prstGeom prst="rect">
            <a:avLst/>
          </a:prstGeom>
        </p:spPr>
      </p:pic>
      <p:pic>
        <p:nvPicPr>
          <p:cNvPr id="1027" name="Picture 3" descr="C:\Users\domin\Dropbox\youcat\Liturgicalcalend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71536" y="4076700"/>
            <a:ext cx="2762250" cy="27813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5429256" y="0"/>
            <a:ext cx="3714744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5429256" y="500042"/>
            <a:ext cx="3714744" cy="10112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KRST </a:t>
            </a:r>
            <a:endParaRPr kumimoji="0" lang="sk-SK" sz="44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214282" y="357166"/>
            <a:ext cx="4929222" cy="62865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základ a vstupná brána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zmluva s Bohom →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sk-SK" sz="2800" dirty="0" smtClean="0"/>
              <a:t>			     →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slobodné „áno“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„M,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 ťa krstím v mene Otca i Syna i Ducha Svätého“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pomazanie, biele rúcho,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800" dirty="0" smtClean="0"/>
              <a:t>				 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krstná svieca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rodíme sa so schopnosťou rozprávať/veriť → musíme sa to ale naučiť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potreba viery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katechumen(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át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prečo malé deti?</a:t>
            </a:r>
            <a:r>
              <a:rPr lang="sk-SK" sz="2800" dirty="0" smtClean="0"/>
              <a:t> →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ratifikácia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1" descr="?id=468&amp;tmp=1288825467_Fk4DmFcDW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256"/>
            <a:ext cx="3214710" cy="235148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8" name="Picture 6" descr="ANd9GcSAP0fkeNFOfnhRLtIBQ0sJ3b8Geqt71AvtqBwoEoHJ1cw0a_K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1327" y="1857364"/>
            <a:ext cx="3188391" cy="22860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5429256" y="0"/>
            <a:ext cx="3714744" cy="68580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KRST</a:t>
            </a:r>
            <a:endParaRPr kumimoji="0" lang="sk-SK" sz="44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214282" y="428604"/>
            <a:ext cx="5143536" cy="635795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je potrebný ku spáse?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krstiteľ: biskup, kňaz, diakon       		   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každý človek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Účinky: adopcia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→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→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stávame sa súrodencami 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a deťmi Boha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→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predurčení k večnej radosti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Obrázok 6" descr="imagesCAK65HN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643446"/>
            <a:ext cx="2614631" cy="18675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3" name="Obrázok 8" descr="imagesCAG91IY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071678"/>
            <a:ext cx="2623929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5" name="Nadpis 1"/>
          <p:cNvSpPr txBox="1">
            <a:spLocks/>
          </p:cNvSpPr>
          <p:nvPr/>
        </p:nvSpPr>
        <p:spPr>
          <a:xfrm>
            <a:off x="5429256" y="500042"/>
            <a:ext cx="3714744" cy="10826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KRST </a:t>
            </a:r>
            <a:endParaRPr kumimoji="0" lang="sk-SK" sz="44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5143512"/>
            <a:ext cx="1745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/>
              <a:t>  meno</a:t>
            </a:r>
            <a:endParaRPr lang="sk-SK" sz="2800" dirty="0"/>
          </a:p>
        </p:txBody>
      </p:sp>
      <p:pic>
        <p:nvPicPr>
          <p:cNvPr id="18" name="Obrázok 20" descr="KrstitelnicaKamenna.png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2000"/>
          </a:blip>
          <a:stretch>
            <a:fillRect/>
          </a:stretch>
        </p:blipFill>
        <p:spPr>
          <a:xfrm>
            <a:off x="6929454" y="3571876"/>
            <a:ext cx="2010795" cy="32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ok 17" descr="kristu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2428868"/>
            <a:ext cx="459120" cy="59776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sng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BIRMOVANIE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0" y="1357298"/>
            <a:ext cx="9144000" cy="550070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pomazanie krizmou: radosť, sila, zdravie, krása, pružnosť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tréner posiela hráča na ihrisko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nezmazateľná pečať (iba 1x) na vzrast krstnej milosti a svedectvo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zmluva; ratifikácia krstnej zmluvy</a:t>
            </a:r>
          </a:p>
          <a:p>
            <a:pPr marL="342900" lvl="0" indent="-342900">
              <a:spcBef>
                <a:spcPct val="20000"/>
              </a:spcBef>
            </a:pPr>
            <a:r>
              <a:rPr lang="sk-SK" sz="2400" dirty="0" smtClean="0"/>
              <a:t>  </a:t>
            </a:r>
            <a:endParaRPr kumimoji="0" lang="sk-SK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3900" b="1" dirty="0" smtClean="0">
                <a:solidFill>
                  <a:schemeClr val="bg1"/>
                </a:solidFill>
              </a:rPr>
              <a:t>  </a:t>
            </a:r>
            <a:endParaRPr lang="sk-SK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sk-SK" sz="3900" b="1" dirty="0" smtClean="0">
                <a:solidFill>
                  <a:schemeClr val="bg1"/>
                </a:solidFill>
              </a:rPr>
              <a:t>birmovanec					</a:t>
            </a:r>
            <a:r>
              <a:rPr lang="sk-SK" sz="2200" b="1" dirty="0" smtClean="0">
                <a:solidFill>
                  <a:schemeClr val="bg1"/>
                </a:solidFill>
              </a:rPr>
              <a:t> </a:t>
            </a:r>
            <a:r>
              <a:rPr lang="sk-SK" sz="3900" b="1" dirty="0" smtClean="0">
                <a:solidFill>
                  <a:schemeClr val="bg1"/>
                </a:solidFill>
              </a:rPr>
              <a:t>birmujúci</a:t>
            </a:r>
            <a:endParaRPr kumimoji="0" lang="sk-SK" sz="3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sk-SK" sz="2400" b="1" dirty="0" smtClean="0">
                <a:solidFill>
                  <a:schemeClr val="bg1"/>
                </a:solidFill>
              </a:rPr>
              <a:t> 				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sk-SK" sz="2400" b="1" dirty="0" smtClean="0">
                <a:solidFill>
                  <a:schemeClr val="bg1"/>
                </a:solidFill>
              </a:rPr>
              <a:t>				         </a:t>
            </a:r>
            <a:r>
              <a:rPr lang="sk-SK" sz="3900" b="1" dirty="0" smtClean="0">
                <a:solidFill>
                  <a:schemeClr val="bg1"/>
                </a:solidFill>
              </a:rPr>
              <a:t>dovršuje krst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sk-SK" sz="3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9" descr="ANd9GcSaj6Uf_kAMX0dXSHXvXGCSfesbe54SChX55c3JHkLURtaDqwn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00438"/>
            <a:ext cx="3518859" cy="233255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1" name="Picture 3" descr="C:\Users\domin\Dropbox\youcat\obr YC\bud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85728"/>
            <a:ext cx="1104900" cy="971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16675</TotalTime>
  <Words>164</Words>
  <Application>Microsoft Office PowerPoint</Application>
  <PresentationFormat>Prezentácia na obrazovke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Snímka 2</vt:lpstr>
      <vt:lpstr>S V I A T O S T I</vt:lpstr>
      <vt:lpstr>Sviatosti </vt:lpstr>
      <vt:lpstr>   Slávenie sviatostí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984</cp:revision>
  <dcterms:created xsi:type="dcterms:W3CDTF">2012-01-09T09:48:31Z</dcterms:created>
  <dcterms:modified xsi:type="dcterms:W3CDTF">2012-12-04T14:38:01Z</dcterms:modified>
</cp:coreProperties>
</file>