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60" r:id="rId4"/>
    <p:sldId id="262" r:id="rId5"/>
    <p:sldId id="264" r:id="rId6"/>
    <p:sldId id="271" r:id="rId7"/>
    <p:sldId id="267" r:id="rId8"/>
    <p:sldId id="268" r:id="rId9"/>
    <p:sldId id="259" r:id="rId10"/>
    <p:sldId id="266" r:id="rId11"/>
    <p:sldId id="257" r:id="rId12"/>
    <p:sldId id="258" r:id="rId13"/>
    <p:sldId id="269" r:id="rId14"/>
    <p:sldId id="282" r:id="rId15"/>
    <p:sldId id="286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95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34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68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39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30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645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2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579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14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211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647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690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17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42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02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9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079EB7-79DD-4663-B824-060D469F62C4}" type="datetimeFigureOut">
              <a:rPr lang="sk-SK" smtClean="0"/>
              <a:t>7.1.2016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5A9B7E-17F5-4B96-B783-7D2CBDA42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34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8192" y="1455312"/>
            <a:ext cx="7629144" cy="217653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Kostol – Boží dom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21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https://www.visitbratislava.com/wp-content/uploads/mappa/images/1573/modry_kostolik01-800x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8" y="576016"/>
            <a:ext cx="8589180" cy="57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0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www.chill.sk/wp-content/uploads/2013/06/1_Slovinsko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6" y="1028163"/>
            <a:ext cx="7839327" cy="52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3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www.dobrenoviny.sk/data/pictures/najkrajsie-kostoly/kostol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1" y="567318"/>
            <a:ext cx="8863759" cy="55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4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http://blog.sme.sk/blog/5301/237307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7" y="338071"/>
            <a:ext cx="7932358" cy="59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0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37" y="312313"/>
            <a:ext cx="5419075" cy="6171190"/>
          </a:xfrm>
        </p:spPr>
      </p:pic>
    </p:spTree>
    <p:extLst>
      <p:ext uri="{BB962C8B-B14F-4D97-AF65-F5344CB8AC3E}">
        <p14:creationId xmlns:p14="http://schemas.microsoft.com/office/powerpoint/2010/main" val="393243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2388" r="9796" b="4906"/>
          <a:stretch/>
        </p:blipFill>
        <p:spPr>
          <a:xfrm>
            <a:off x="1931832" y="425001"/>
            <a:ext cx="7366714" cy="6059160"/>
          </a:xfrm>
        </p:spPr>
      </p:pic>
    </p:spTree>
    <p:extLst>
      <p:ext uri="{BB962C8B-B14F-4D97-AF65-F5344CB8AC3E}">
        <p14:creationId xmlns:p14="http://schemas.microsoft.com/office/powerpoint/2010/main" val="255691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4820" y="634284"/>
            <a:ext cx="10108283" cy="57665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Srdiečko ku srdiečku	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sk-SK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/: Srdiečko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srdiečku a kamienok ku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kamienku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tehlička na tehličku na spoločný dom.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Každé ráno, každý večer budujeme Cirkev Božiu,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každým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slovom, každou piesňou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budujeme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 Božiu, </a:t>
            </a:r>
            <a:endParaRPr lang="sk-SK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budujeme Cirkev Božiu, najväčší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svete Dom.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Každou prácou i modlitbou budujeme Cirkev Božiu,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každým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svojím dobrým skutkom budujeme Cirkev Božiu,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budujeme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 Božiu, najväčší na svete Dom.</a:t>
            </a:r>
          </a:p>
          <a:p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files.tehla.webnode.sk/200000017-d6387d7326/bri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4" b="90991" l="6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63" y="2371418"/>
            <a:ext cx="1785727" cy="16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olit.sk/wp-content/uploads/kamen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59" y="274434"/>
            <a:ext cx="293335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astura.cz/obr_original/2srd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34" y="0"/>
            <a:ext cx="1525918" cy="15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0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90272" y="1056067"/>
            <a:ext cx="10443135" cy="495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 srdci svetlo </a:t>
            </a:r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</a:t>
            </a:r>
          </a:p>
          <a:p>
            <a:pPr marL="0" indent="0">
              <a:buNone/>
            </a:pPr>
            <a:endParaRPr lang="sk-S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/: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 srdci svetlo mám, </a:t>
            </a:r>
            <a:endParaRPr lang="sk-SK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nech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stále vo mne </a:t>
            </a:r>
            <a:r>
              <a:rPr lang="sk-SK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:/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-3x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či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hmla, či je noc, či je tma.</a:t>
            </a:r>
          </a:p>
          <a:p>
            <a:pPr marL="0" lvl="0" indent="0">
              <a:buNone/>
            </a:pPr>
            <a:endParaRPr lang="sk-SK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Kamkoľvek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pôjdem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len, nech stále vo mne </a:t>
            </a:r>
            <a:r>
              <a:rPr lang="sk-SK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0" lvl="0" indent="0">
              <a:buNone/>
            </a:pP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Dal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ho Ježiš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sám, nech stále vo mne </a:t>
            </a:r>
            <a:r>
              <a:rPr lang="sk-SK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fotky.sme.sk/foto/310930/plamen?type=v&amp;x=650&amp;y=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3" y="739552"/>
            <a:ext cx="3541690" cy="2892289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9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444064" y="660042"/>
            <a:ext cx="10095405" cy="556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malé svetielko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sk-SK" sz="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Moje malé svetielko, chcem, aby svietilo,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moje malé svetielko, chcem, aby svietilo,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svietilo, svietilo.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Ježiš mi ho zapálil...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Skryť ho pod nádobu, nie!...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Nikto mi ho nezhasne...</a:t>
            </a:r>
          </a:p>
          <a:p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20" y="2889677"/>
            <a:ext cx="2160797" cy="3240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709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://commondatastorage.googleapis.com/static.panoramio.com/photos/original/23395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40" y="698679"/>
            <a:ext cx="7597165" cy="57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2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http://vvv.vypadni.sk/App_Blobs/Images/Upload/00002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05" y="502276"/>
            <a:ext cx="8086301" cy="60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://www.alteria.6f.sk/wp-content/uploads/2014/02/trnava-kostol-sv-jakuba-starsieho-1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9" y="448815"/>
            <a:ext cx="8851758" cy="58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0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4" name="Picture 6" descr="http://ks.kapitula.sk/uploads/images/category/P1020774.JPG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7" y="544132"/>
            <a:ext cx="101650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6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https://lh3.googleusercontent.com/-NTj2aKrcDus/UEZAHreSI0I/AAAAAAAATAo/8vI0qFSn2kM/s800/SAM_3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7" y="510325"/>
            <a:ext cx="8061146" cy="6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http://www.svadbastuzkova.sk/upload/images/kloko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5" y="450760"/>
            <a:ext cx="7976830" cy="59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0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http://img.geocaching.com/cache/large/dc2aaaee-fa32-4567-b546-7783cde0a838.jpg?rnd=0.3936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685799"/>
            <a:ext cx="7858774" cy="58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16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www.zlavodom.sk/images/uploads/252522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6" y="1068948"/>
            <a:ext cx="10592704" cy="47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9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38</Words>
  <Application>Microsoft Office PowerPoint</Application>
  <PresentationFormat>Širokoúhlá obrazovka</PresentationFormat>
  <Paragraphs>32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Řez</vt:lpstr>
      <vt:lpstr>Kostol – Boží dom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Kostoly</dc:title>
  <dc:creator>laptop HP</dc:creator>
  <cp:lastModifiedBy>laptop HP</cp:lastModifiedBy>
  <cp:revision>11</cp:revision>
  <dcterms:created xsi:type="dcterms:W3CDTF">2015-10-16T18:55:08Z</dcterms:created>
  <dcterms:modified xsi:type="dcterms:W3CDTF">2016-01-07T10:12:31Z</dcterms:modified>
</cp:coreProperties>
</file>