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0" r:id="rId3"/>
    <p:sldId id="262" r:id="rId4"/>
    <p:sldId id="261" r:id="rId5"/>
    <p:sldId id="257" r:id="rId6"/>
    <p:sldId id="258" r:id="rId7"/>
    <p:sldId id="259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800000"/>
    <a:srgbClr val="9966FF"/>
    <a:srgbClr val="003300"/>
    <a:srgbClr val="00FF00"/>
    <a:srgbClr val="8A6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2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123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57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2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722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77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55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4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58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87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55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53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83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3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05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9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5568CF-8DD4-4333-A736-7FEB635EC6D9}" type="datetimeFigureOut">
              <a:rPr lang="sk-SK" smtClean="0"/>
              <a:t>9.1.2016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882CF9-7EC3-410A-97E6-2E744D1402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1932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2313" y="1365159"/>
            <a:ext cx="4673400" cy="3374265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</a:t>
            </a:r>
            <a:b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Božie </a:t>
            </a:r>
            <a:b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dieťa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s://sites.google.com/site/miloslavpeniastek/_/rsrc/1287851563424/pomoz-mi-prosim-ta-boze/radost-v-bohu/Rados%C5%A5%20v%20Bohu.jpg?height=266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357">
            <a:off x="5384401" y="1019131"/>
            <a:ext cx="5719192" cy="381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929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064" y="660042"/>
            <a:ext cx="10095405" cy="556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malé svetielko</a:t>
            </a:r>
          </a:p>
          <a:p>
            <a:pPr marL="0" indent="0">
              <a:buNone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Moje malé svetielko,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chcem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 svietilo,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moje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svetielko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chcem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 svietilo, </a:t>
            </a:r>
            <a:endParaRPr lang="sk-SK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svietilo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svietilo.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Ježiš mi ho zapálil...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Skryť ho pod nádobu, nie!...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Nikto mi ho nezhasne...</a:t>
            </a:r>
          </a:p>
          <a:p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08" y="3140773"/>
            <a:ext cx="1993372" cy="2989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78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1853" y="699975"/>
            <a:ext cx="5983310" cy="4528847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(meno)...</a:t>
            </a:r>
            <a:br>
              <a:rPr lang="sk-SK" sz="3200" dirty="0" smtClean="0">
                <a:solidFill>
                  <a:srgbClr val="FF9933"/>
                </a:solidFill>
                <a:latin typeface="Comic Sans MS" panose="030F0702030302020204" pitchFamily="66" charset="0"/>
              </a:rPr>
            </a:br>
            <a:r>
              <a:rPr lang="sk-SK" sz="3200" dirty="0" smtClean="0">
                <a:latin typeface="Comic Sans MS" panose="030F0702030302020204" pitchFamily="66" charset="0"/>
              </a:rPr>
              <a:t/>
            </a:r>
            <a:br>
              <a:rPr lang="sk-SK" sz="3200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 ťa krstím</a:t>
            </a:r>
            <a:b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mene Otca</a:t>
            </a:r>
            <a:b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Syna</a:t>
            </a:r>
            <a:b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Ducha Svätého.</a:t>
            </a:r>
            <a:endParaRPr lang="sk-SK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4" y="983312"/>
            <a:ext cx="4947410" cy="494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073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9250" y="850006"/>
            <a:ext cx="4069725" cy="51852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Krstom som sa stal </a:t>
            </a:r>
          </a:p>
          <a:p>
            <a:pPr marL="0" indent="0" algn="ctr">
              <a:buNone/>
            </a:pPr>
            <a:r>
              <a:rPr lang="sk-SK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Božím dieťaťom.</a:t>
            </a:r>
          </a:p>
          <a:p>
            <a:pPr marL="0" indent="0" algn="ctr">
              <a:buNone/>
            </a:pP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Odvtedy </a:t>
            </a: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 kresťan,</a:t>
            </a: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patrím </a:t>
            </a: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spoločenstva </a:t>
            </a: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veriacich </a:t>
            </a:r>
          </a:p>
          <a:p>
            <a:pPr marL="0" indent="0" algn="ctr">
              <a:buNone/>
            </a:pP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sk-S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Cirkvi</a:t>
            </a:r>
            <a:r>
              <a:rPr lang="sk-S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sk-SK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5" descr="http://www.loc.gov/folklife/sampler/images/RI_Christening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2"/>
          <a:stretch>
            <a:fillRect/>
          </a:stretch>
        </p:blipFill>
        <p:spPr bwMode="auto">
          <a:xfrm>
            <a:off x="6200617" y="940158"/>
            <a:ext cx="4408445" cy="509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21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2950" y="702316"/>
            <a:ext cx="2819400" cy="576973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Dostal </a:t>
            </a:r>
            <a:br>
              <a:rPr lang="sk-SK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som </a:t>
            </a:r>
            <a:br>
              <a:rPr lang="sk-SK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sk-SK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meno.</a:t>
            </a:r>
            <a:r>
              <a:rPr lang="sk-SK" b="1" dirty="0" smtClean="0">
                <a:latin typeface="Comic Sans MS" panose="030F0702030302020204" pitchFamily="66" charset="0"/>
              </a:rPr>
              <a:t/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/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sz="3200" b="1" dirty="0" smtClean="0">
                <a:latin typeface="Comic Sans MS" panose="030F0702030302020204" pitchFamily="66" charset="0"/>
              </a:rPr>
              <a:t/>
            </a:r>
            <a:br>
              <a:rPr lang="sk-SK" sz="3200" b="1" dirty="0" smtClean="0">
                <a:latin typeface="Comic Sans MS" panose="030F0702030302020204" pitchFamily="66" charset="0"/>
              </a:rPr>
            </a:br>
            <a:r>
              <a:rPr lang="sk-SK" sz="3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môj nebeský Otec </a:t>
            </a:r>
            <a:br>
              <a:rPr lang="sk-SK" sz="3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</a:br>
            <a:r>
              <a:rPr lang="sk-SK" sz="3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má pozná </a:t>
            </a:r>
            <a:br>
              <a:rPr lang="sk-SK" sz="3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</a:br>
            <a:r>
              <a:rPr lang="sk-SK" sz="32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po mene</a:t>
            </a:r>
            <a:r>
              <a:rPr lang="sk-SK" b="1" dirty="0" smtClean="0">
                <a:latin typeface="Comic Sans MS" panose="030F0702030302020204" pitchFamily="66" charset="0"/>
              </a:rPr>
              <a:t/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>
                <a:latin typeface="Comic Sans MS" panose="030F0702030302020204" pitchFamily="66" charset="0"/>
              </a:rPr>
              <a:t/>
            </a:r>
            <a:br>
              <a:rPr lang="sk-SK" b="1" dirty="0">
                <a:latin typeface="Comic Sans MS" panose="030F0702030302020204" pitchFamily="66" charset="0"/>
              </a:rPr>
            </a:b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656">
            <a:off x="666791" y="711834"/>
            <a:ext cx="7884318" cy="525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87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013" y="964191"/>
            <a:ext cx="5691389" cy="26290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Pomazanie</a:t>
            </a:r>
            <a:r>
              <a:rPr lang="sk-SK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sk-SK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krizmou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sk-SK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063">
            <a:off x="4434903" y="1255890"/>
            <a:ext cx="7011943" cy="467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11181" y="2369712"/>
            <a:ext cx="5691389" cy="31939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 </a:t>
            </a:r>
            <a:b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kráľovské </a:t>
            </a:r>
            <a:b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Božie </a:t>
            </a:r>
            <a:b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dieťa</a:t>
            </a:r>
            <a:endParaRPr lang="sk-SK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6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0670" y="247365"/>
            <a:ext cx="6711066" cy="1961446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Biele rúcho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mám krásnu čistú dušu</a:t>
            </a:r>
            <a:endParaRPr lang="sk-SK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7" y="247365"/>
            <a:ext cx="3477424" cy="231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6" y="2588483"/>
            <a:ext cx="5809673" cy="387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298">
            <a:off x="7637009" y="2240924"/>
            <a:ext cx="3996742" cy="398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585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56" y="322806"/>
            <a:ext cx="8756561" cy="1657692"/>
          </a:xfrm>
        </p:spPr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Svieca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k-SK" sz="28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mojom srdci horí Božie svetlo</a:t>
            </a:r>
            <a:endParaRPr lang="sk-SK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0" y="322806"/>
            <a:ext cx="1431823" cy="214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931">
            <a:off x="6506177" y="2351883"/>
            <a:ext cx="5108148" cy="3831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0" y="2717443"/>
            <a:ext cx="5183458" cy="3448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506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31941" y="528034"/>
            <a:ext cx="10108283" cy="60273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Srdiečko ku srdiečku	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k-SK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/: Srdiečko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 srdiečku a kamienok ku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kamienku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tehlička na tehličku na spoločný dom.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Každé ráno, každý večer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slovom, každou piesňou </a:t>
            </a: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budujeme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 Božiu, </a:t>
            </a:r>
            <a:endParaRPr lang="sk-SK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Cirkev Božiu, najväčší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svete Dom.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Každou prácou i modlitbou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každým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svojím dobrým skutkom budujeme Cirkev Božiu,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budujeme </a:t>
            </a:r>
            <a:r>
              <a:rPr lang="sk-SK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Cirkev Božiu, najväčší na svete Dom.</a:t>
            </a:r>
          </a:p>
          <a:p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lastura.cz/obr_original/2sr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34" y="0"/>
            <a:ext cx="1525918" cy="15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olit.sk/wp-content/uploads/kamen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59" y="274434"/>
            <a:ext cx="293335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iles.tehla.webnode.sk/200000017-d6387d7326/bri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4" b="90991" l="6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73" y="2398881"/>
            <a:ext cx="1785727" cy="16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5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3151" y="991673"/>
            <a:ext cx="10443135" cy="495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 srdci svetlo </a:t>
            </a: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</a:t>
            </a:r>
          </a:p>
          <a:p>
            <a:pPr marL="0" indent="0">
              <a:buNone/>
            </a:pP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/: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 srdci svetlo mám, </a:t>
            </a:r>
            <a:endParaRPr lang="sk-SK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nech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stále vo mne </a:t>
            </a:r>
            <a:r>
              <a:rPr lang="sk-SK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:/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-3x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či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hmla, či je noc, či je tma.</a:t>
            </a:r>
          </a:p>
          <a:p>
            <a:pPr marL="0" lvl="0" indent="0">
              <a:buNone/>
            </a:pPr>
            <a:endParaRPr lang="sk-SK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Kamkoľvek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pôjdem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len, nech stále vo mne 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0" lvl="0" indent="0">
              <a:buNone/>
            </a:pP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Dal </a:t>
            </a:r>
            <a:r>
              <a:rPr lang="sk-SK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ho Ježiš 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sám, nech stále vo mne </a:t>
            </a:r>
            <a:r>
              <a:rPr lang="sk-SK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</a:t>
            </a:r>
            <a:r>
              <a:rPr lang="sk-SK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fotky.sme.sk/foto/310930/plamen?type=v&amp;x=650&amp;y=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3" y="739552"/>
            <a:ext cx="3541690" cy="2892289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6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Vlastní 19">
      <a:dk1>
        <a:sysClr val="windowText" lastClr="000000"/>
      </a:dk1>
      <a:lt1>
        <a:sysClr val="window" lastClr="FFFFFF"/>
      </a:lt1>
      <a:dk2>
        <a:srgbClr val="B06B64"/>
      </a:dk2>
      <a:lt2>
        <a:srgbClr val="EBDDC3"/>
      </a:lt2>
      <a:accent1>
        <a:srgbClr val="94B6D2"/>
      </a:accent1>
      <a:accent2>
        <a:srgbClr val="F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</TotalTime>
  <Words>65</Words>
  <Application>Microsoft Office PowerPoint</Application>
  <PresentationFormat>Širokoúhlá obrazovka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Century Gothic</vt:lpstr>
      <vt:lpstr>Comic Sans MS</vt:lpstr>
      <vt:lpstr>Wingdings 3</vt:lpstr>
      <vt:lpstr>Řez</vt:lpstr>
      <vt:lpstr>Som    Božie        dieťa</vt:lpstr>
      <vt:lpstr>(meno)...  Ja ťa krstím v mene Otca i Syna i Ducha Svätého.</vt:lpstr>
      <vt:lpstr>Prezentace aplikace PowerPoint</vt:lpstr>
      <vt:lpstr>Dostal  som  meno.   môj nebeský Otec  má pozná  po mene  </vt:lpstr>
      <vt:lpstr>Pomazanie             krizmou  </vt:lpstr>
      <vt:lpstr>Biele rúcho  mám krásnu čistú dušu</vt:lpstr>
      <vt:lpstr>Svieca  v mojom srdci horí Božie svetlo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Božie dieťa</dc:title>
  <dc:creator>laptop HP</dc:creator>
  <cp:lastModifiedBy>laptop HP</cp:lastModifiedBy>
  <cp:revision>22</cp:revision>
  <dcterms:created xsi:type="dcterms:W3CDTF">2015-11-06T13:26:22Z</dcterms:created>
  <dcterms:modified xsi:type="dcterms:W3CDTF">2016-01-09T20:41:37Z</dcterms:modified>
</cp:coreProperties>
</file>