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EA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4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01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41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94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471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3808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161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1793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899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808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2392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524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2CB88-567B-485B-A106-87CB32069C12}" type="datetimeFigureOut">
              <a:rPr lang="sk-SK" smtClean="0"/>
              <a:t>23.2.2016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55AA2-6F0A-4769-BF42-EDB0143E2B0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681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Autofit/>
          </a:bodyPr>
          <a:lstStyle/>
          <a:p>
            <a:r>
              <a:rPr lang="sk-SK" sz="11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Márnotratný syn</a:t>
            </a:r>
            <a:endParaRPr lang="sk-SK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4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57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07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7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55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38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1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565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42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2</Words>
  <Application>Microsoft Office PowerPoint</Application>
  <PresentationFormat>Vlastná</PresentationFormat>
  <Paragraphs>1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Motiv Office</vt:lpstr>
      <vt:lpstr>Márnotratný syn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Márnotratný syn</dc:title>
  <dc:creator>laptop HP</dc:creator>
  <cp:lastModifiedBy>Matko</cp:lastModifiedBy>
  <cp:revision>4</cp:revision>
  <dcterms:created xsi:type="dcterms:W3CDTF">2016-02-05T20:28:11Z</dcterms:created>
  <dcterms:modified xsi:type="dcterms:W3CDTF">2016-02-23T15:26:23Z</dcterms:modified>
</cp:coreProperties>
</file>