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 smtClean="0"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sk-SK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968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546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008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390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68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26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6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52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6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09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89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219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899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5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9F8C504-035E-4B69-8B1C-C385E4C333C0}" type="datetimeFigureOut">
              <a:rPr lang="sk-SK" smtClean="0"/>
              <a:t>17.3.2016</a:t>
            </a:fld>
            <a:endParaRPr lang="sk-SK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63B9941-664D-4520-BEDE-D3454717DE5D}" type="slidenum">
              <a:rPr lang="sk-SK" smtClean="0"/>
              <a:t>‹#›</a:t>
            </a:fld>
            <a:endParaRPr lang="sk-SK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85174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1320800" y="1905001"/>
            <a:ext cx="6277735" cy="3916250"/>
          </a:xfrm>
        </p:spPr>
        <p:txBody>
          <a:bodyPr/>
          <a:lstStyle/>
          <a:p>
            <a:r>
              <a:rPr lang="sk-SK" sz="8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Sviatosť</a:t>
            </a:r>
            <a:r>
              <a:rPr lang="sk-SK" sz="9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zmierenia</a:t>
            </a:r>
            <a:endParaRPr lang="sk-SK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541">
            <a:off x="7762764" y="986912"/>
            <a:ext cx="3062829" cy="4086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78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68017" y="98701"/>
            <a:ext cx="10581355" cy="2248421"/>
          </a:xfrm>
        </p:spPr>
        <p:txBody>
          <a:bodyPr/>
          <a:lstStyle/>
          <a:p>
            <a:pPr algn="ctr"/>
            <a:r>
              <a:rPr lang="sk-SK" dirty="0" smtClean="0"/>
              <a:t>3. Skutok pokánia a predsavzatie                          v každodennom živote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29702" y="2462867"/>
            <a:ext cx="2969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Budem                sa snažiť       konať      dobro               a chrániť sa hriechu!</a:t>
            </a:r>
            <a:endParaRPr lang="sk-SK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3" y="2170224"/>
            <a:ext cx="6288157" cy="419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50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45016" y="543984"/>
            <a:ext cx="11152031" cy="5835352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err="1" smtClean="0"/>
              <a:t>Ref</a:t>
            </a:r>
            <a:r>
              <a:rPr lang="sk-SK" sz="2800" dirty="0" smtClean="0"/>
              <a:t>.: </a:t>
            </a:r>
            <a:r>
              <a:rPr lang="sk-SK" sz="2800" b="1" dirty="0" smtClean="0"/>
              <a:t>S tebou, Pane, je nám fajn, pred tebou sa nám </a:t>
            </a:r>
          </a:p>
          <a:p>
            <a:pPr marL="0" indent="0">
              <a:buNone/>
            </a:pPr>
            <a:r>
              <a:rPr lang="sk-SK" sz="2800" b="1" dirty="0"/>
              <a:t> </a:t>
            </a:r>
            <a:r>
              <a:rPr lang="sk-SK" sz="2800" b="1" dirty="0" smtClean="0"/>
              <a:t>        skrývať netreba. Zďaleka sa usmievaš, ponúkaš nám seba.</a:t>
            </a:r>
          </a:p>
          <a:p>
            <a:pPr marL="0" indent="0">
              <a:buNone/>
            </a:pPr>
            <a:endParaRPr lang="sk-SK" sz="2800" b="1" dirty="0" smtClean="0"/>
          </a:p>
          <a:p>
            <a:pPr marL="0" indent="0">
              <a:buNone/>
            </a:pPr>
            <a:r>
              <a:rPr lang="sk-SK" sz="2800" dirty="0" smtClean="0"/>
              <a:t>1.  Nechcem byť ako farizej, čo v chráme pyšne stojí sám.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Ak niečo vo mne dobré je, to od veľkého Boha mám.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sk-SK" sz="2800" dirty="0" smtClean="0"/>
              <a:t>2.  Ako mýtnik prichádzam, odpusť, Pane, slabý som.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ty mi srdce otváraš, prebývať chceš stále v ňom.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2800" dirty="0" smtClean="0"/>
              <a:t>3.  My sme deti, ktoré ty nekonečne miluješ.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Ak prídeme s ľútosťou, odpustenie daruješ.</a:t>
            </a:r>
            <a:endParaRPr lang="sk-SK" sz="2800" dirty="0"/>
          </a:p>
        </p:txBody>
      </p:sp>
      <p:pic>
        <p:nvPicPr>
          <p:cNvPr id="1026" name="Picture 2" descr="http://www.laura-mladez.sk/gallery/forty-for-you/2015/obrazok-11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267">
            <a:off x="8583949" y="4103131"/>
            <a:ext cx="3296521" cy="2278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43561" y="214482"/>
            <a:ext cx="8385175" cy="2032397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Stretnutie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s nebeským Otcom</a:t>
            </a:r>
            <a:endParaRPr lang="sk-SK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042953" y="2629929"/>
            <a:ext cx="3013720" cy="3387080"/>
          </a:xfrm>
        </p:spPr>
        <p:txBody>
          <a:bodyPr/>
          <a:lstStyle/>
          <a:p>
            <a:pPr marL="0" indent="0" algn="ctr">
              <a:buNone/>
            </a:pPr>
            <a:r>
              <a:rPr lang="sk-SK" sz="3600" b="1" dirty="0" smtClean="0"/>
              <a:t>Odpúšťa mi hriechy, </a:t>
            </a:r>
          </a:p>
          <a:p>
            <a:pPr marL="0" indent="0" algn="ctr">
              <a:buNone/>
            </a:pPr>
            <a:r>
              <a:rPr lang="sk-SK" sz="3600" b="1" dirty="0" smtClean="0"/>
              <a:t>keď ich</a:t>
            </a:r>
            <a:r>
              <a:rPr lang="sk-SK" sz="3600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sk-SK" sz="3600" b="1" dirty="0" smtClean="0">
                <a:solidFill>
                  <a:srgbClr val="FFFF00"/>
                </a:solidFill>
              </a:rPr>
              <a:t>vyznám </a:t>
            </a:r>
            <a:r>
              <a:rPr lang="sk-SK" sz="3600" b="1" dirty="0" smtClean="0"/>
              <a:t>a</a:t>
            </a:r>
            <a:r>
              <a:rPr lang="sk-SK" sz="3600" b="1" dirty="0" smtClean="0">
                <a:solidFill>
                  <a:srgbClr val="FFFF00"/>
                </a:solidFill>
              </a:rPr>
              <a:t> oľutujem</a:t>
            </a:r>
            <a:r>
              <a:rPr lang="sk-SK" sz="3600" b="1" dirty="0" smtClean="0"/>
              <a:t> </a:t>
            </a:r>
          </a:p>
          <a:p>
            <a:pPr marL="0" indent="0" algn="ctr">
              <a:buNone/>
            </a:pPr>
            <a:endParaRPr lang="sk-SK" sz="3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61" y="2047741"/>
            <a:ext cx="6068609" cy="455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61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693572" y="424779"/>
            <a:ext cx="8385175" cy="1431925"/>
          </a:xfrm>
        </p:spPr>
        <p:txBody>
          <a:bodyPr/>
          <a:lstStyle/>
          <a:p>
            <a:pPr algn="ctr"/>
            <a:r>
              <a:rPr lang="sk-SK" dirty="0" smtClean="0"/>
              <a:t>1. Dobrá príprava</a:t>
            </a:r>
            <a:endParaRPr lang="sk-SK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 bwMode="auto">
          <a:xfrm>
            <a:off x="655461" y="2292442"/>
            <a:ext cx="4741912" cy="24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sk-SK" kern="0" dirty="0" smtClean="0"/>
              <a:t> Modlitba</a:t>
            </a:r>
          </a:p>
          <a:p>
            <a:r>
              <a:rPr lang="sk-SK" kern="0" dirty="0" smtClean="0"/>
              <a:t> Spytovanie svedomia</a:t>
            </a:r>
          </a:p>
          <a:p>
            <a:r>
              <a:rPr lang="sk-SK" kern="0" dirty="0" smtClean="0"/>
              <a:t> Ľútosť 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k-SK" kern="0" dirty="0" smtClean="0"/>
              <a:t>    predsavzatie</a:t>
            </a:r>
            <a:endParaRPr lang="sk-SK" kern="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97" y="1970468"/>
            <a:ext cx="6434190" cy="428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27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39025" y="285862"/>
            <a:ext cx="8385175" cy="1431925"/>
          </a:xfrm>
        </p:spPr>
        <p:txBody>
          <a:bodyPr/>
          <a:lstStyle/>
          <a:p>
            <a:pPr algn="ctr"/>
            <a:r>
              <a:rPr lang="sk-SK" dirty="0" smtClean="0"/>
              <a:t>2. Sviatostné vyznanie</a:t>
            </a:r>
            <a:endParaRPr lang="sk-SK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 bwMode="auto">
          <a:xfrm>
            <a:off x="4812357" y="1936124"/>
            <a:ext cx="6572567" cy="47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sk-SK" kern="0" dirty="0" smtClean="0"/>
              <a:t>Pochválený buď Ježiš Kristus</a:t>
            </a:r>
          </a:p>
          <a:p>
            <a:r>
              <a:rPr lang="sk-SK" kern="0" dirty="0" smtClean="0"/>
              <a:t>Prežehnám sa...</a:t>
            </a:r>
          </a:p>
          <a:p>
            <a:r>
              <a:rPr lang="sk-SK" kern="0" dirty="0" smtClean="0"/>
              <a:t>Spovedám sa Pánu Bohu i vám, duchovný otče, že som od krstu spáchal tieto hriechy...</a:t>
            </a:r>
          </a:p>
          <a:p>
            <a:pPr marL="0" indent="0">
              <a:buNone/>
            </a:pPr>
            <a:endParaRPr lang="sk-SK" sz="2000" kern="0" dirty="0" smtClean="0"/>
          </a:p>
          <a:p>
            <a:pPr marL="0" indent="0">
              <a:buNone/>
            </a:pPr>
            <a:r>
              <a:rPr lang="sk-SK" kern="0" dirty="0" smtClean="0"/>
              <a:t>   ...</a:t>
            </a:r>
            <a:r>
              <a:rPr lang="sk-SK" sz="1800" kern="0" dirty="0" smtClean="0"/>
              <a:t>na záver: </a:t>
            </a:r>
            <a:r>
              <a:rPr lang="sk-SK" kern="0" dirty="0" smtClean="0"/>
              <a:t>na viac hriechov sa </a:t>
            </a:r>
            <a:r>
              <a:rPr lang="sk-SK" kern="0" dirty="0"/>
              <a:t>už</a:t>
            </a:r>
            <a:endParaRPr lang="sk-SK" kern="0" dirty="0" smtClean="0"/>
          </a:p>
          <a:p>
            <a:pPr marL="0" indent="0">
              <a:buNone/>
            </a:pPr>
            <a:r>
              <a:rPr lang="sk-SK" kern="0" dirty="0" smtClean="0"/>
              <a:t>               nepamätám</a:t>
            </a:r>
            <a:endParaRPr lang="sk-SK" kern="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2" y="1717787"/>
            <a:ext cx="3063616" cy="459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76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2"/>
          <p:cNvSpPr txBox="1">
            <a:spLocks/>
          </p:cNvSpPr>
          <p:nvPr/>
        </p:nvSpPr>
        <p:spPr bwMode="auto">
          <a:xfrm>
            <a:off x="807092" y="1074510"/>
            <a:ext cx="3927475" cy="468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sk-SK" kern="0" dirty="0" smtClean="0"/>
              <a:t>Po vyznaní hriechov ma kňaz: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k-SK" kern="0" dirty="0" smtClean="0"/>
          </a:p>
          <a:p>
            <a:r>
              <a:rPr lang="sk-SK" kern="0" dirty="0" smtClean="0"/>
              <a:t>Povzbudí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k-SK" sz="1600" kern="0" dirty="0" smtClean="0"/>
          </a:p>
          <a:p>
            <a:r>
              <a:rPr lang="sk-SK" kern="0" dirty="0" smtClean="0"/>
              <a:t>Uloží skutok                     pokánia </a:t>
            </a:r>
            <a:endParaRPr lang="sk-SK" kern="0" dirty="0"/>
          </a:p>
        </p:txBody>
      </p:sp>
      <p:pic>
        <p:nvPicPr>
          <p:cNvPr id="5" name="Picture 7" descr="http://files.farasenec.sk/system_preview_detail_200000521-f357a01294/conf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85" y="1074510"/>
            <a:ext cx="7101424" cy="5197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"/>
          <p:cNvSpPr txBox="1">
            <a:spLocks/>
          </p:cNvSpPr>
          <p:nvPr/>
        </p:nvSpPr>
        <p:spPr>
          <a:xfrm>
            <a:off x="5683637" y="530678"/>
            <a:ext cx="4647555" cy="576064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sk-SK" kern="0" dirty="0" smtClean="0"/>
              <a:t>Na výzvu kňaza oľutujem svoje hriechy: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k-SK" sz="1800" kern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sk-SK" kern="0" dirty="0" smtClean="0">
                <a:solidFill>
                  <a:srgbClr val="FF0000"/>
                </a:solidFill>
              </a:rPr>
              <a:t>Bože môj, celým srdcom ťa milujem a preto veľmi ľutujem, že som ťa hriechmi urazil.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k-SK" kern="0" dirty="0" smtClean="0">
                <a:solidFill>
                  <a:srgbClr val="FF0000"/>
                </a:solidFill>
              </a:rPr>
              <a:t>Chcem sa naozaj polepšiť a hriechu sa chrániť. Otče, odpusť mi pre Krv Kristovu. Amen.</a:t>
            </a:r>
          </a:p>
          <a:p>
            <a:endParaRPr lang="sk-SK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559">
            <a:off x="1070501" y="556114"/>
            <a:ext cx="3823469" cy="573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4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"/>
          <p:cNvSpPr txBox="1">
            <a:spLocks/>
          </p:cNvSpPr>
          <p:nvPr/>
        </p:nvSpPr>
        <p:spPr bwMode="auto">
          <a:xfrm>
            <a:off x="1113836" y="499532"/>
            <a:ext cx="41764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sk-SK" kern="0" dirty="0" smtClean="0"/>
              <a:t>Najdôležitejší okamih:    rozhrešenie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sk-SK" kern="0" dirty="0" smtClean="0">
                <a:solidFill>
                  <a:srgbClr val="FF0000"/>
                </a:solidFill>
              </a:rPr>
              <a:t>Milosrdný Boh Otec... ...nech ti službou Cirkvi udelí odpustenie                        a pokoj.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sk-SK" kern="0" dirty="0" smtClean="0">
                <a:solidFill>
                  <a:srgbClr val="FF0000"/>
                </a:solidFill>
              </a:rPr>
              <a:t>A ja ťa rozhrešujem od tvojich hriechov             v mene Otca i Syna            i Ducha Svätého.</a:t>
            </a:r>
            <a:endParaRPr lang="sk-SK" kern="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93" y="1216525"/>
            <a:ext cx="6002260" cy="450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74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1917593" y="312163"/>
            <a:ext cx="8143084" cy="2186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S radosťou v srdci Pánu Bohu poďakujem:</a:t>
            </a:r>
          </a:p>
          <a:p>
            <a:pPr marL="0" indent="0" algn="ctr">
              <a:buNone/>
            </a:pPr>
            <a:r>
              <a:rPr lang="sk-SK" sz="1400" dirty="0" smtClean="0"/>
              <a:t> </a:t>
            </a:r>
            <a:endParaRPr lang="sk-SK" sz="600" dirty="0" smtClean="0"/>
          </a:p>
          <a:p>
            <a:pPr marL="0" indent="0">
              <a:buNone/>
            </a:pPr>
            <a:r>
              <a:rPr lang="sk-SK" dirty="0" smtClean="0"/>
              <a:t>Kňaz: </a:t>
            </a:r>
            <a:r>
              <a:rPr lang="sk-SK" dirty="0" smtClean="0">
                <a:solidFill>
                  <a:srgbClr val="FFC000"/>
                </a:solidFill>
              </a:rPr>
              <a:t>Ďakujme Pánovi, lebo je dobrý</a:t>
            </a:r>
          </a:p>
          <a:p>
            <a:pPr marL="0" indent="0">
              <a:buNone/>
            </a:pPr>
            <a:r>
              <a:rPr lang="sk-SK" dirty="0" smtClean="0"/>
              <a:t>Ja:     </a:t>
            </a:r>
            <a:r>
              <a:rPr lang="sk-SK" dirty="0" smtClean="0">
                <a:solidFill>
                  <a:srgbClr val="FFFF00"/>
                </a:solidFill>
              </a:rPr>
              <a:t>Lebo jeho milosrdenstvo trvá naveky.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svadobna-fotografka.sk/wp-content/uploads/2013/07/16-radost-zo-ziv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46" y="2331076"/>
            <a:ext cx="5977157" cy="4225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62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9778" y="677469"/>
            <a:ext cx="11285602" cy="945269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sz="3600" dirty="0" smtClean="0">
                <a:latin typeface="Coronet" pitchFamily="66" charset="-18"/>
              </a:rPr>
              <a:t>Po svätej spovedi vykonám skutok pokánia</a:t>
            </a:r>
            <a:br>
              <a:rPr lang="sk-SK" sz="3600" dirty="0" smtClean="0">
                <a:latin typeface="Coronet" pitchFamily="66" charset="-18"/>
              </a:rPr>
            </a:br>
            <a:endParaRPr lang="sk-SK" sz="3600" dirty="0" smtClean="0">
              <a:latin typeface="Coronet" pitchFamily="66" charset="-18"/>
            </a:endParaRPr>
          </a:p>
        </p:txBody>
      </p:sp>
      <p:pic>
        <p:nvPicPr>
          <p:cNvPr id="5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35" y="1622738"/>
            <a:ext cx="7051088" cy="4699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4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1">
  <a:themeElements>
    <a:clrScheme name="Vrstvy skla 7">
      <a:dk1>
        <a:srgbClr val="573F8B"/>
      </a:dk1>
      <a:lt1>
        <a:srgbClr val="FFFFFF"/>
      </a:lt1>
      <a:dk2>
        <a:srgbClr val="666699"/>
      </a:dk2>
      <a:lt2>
        <a:srgbClr val="D9D9FF"/>
      </a:lt2>
      <a:accent1>
        <a:srgbClr val="CC99FF"/>
      </a:accent1>
      <a:accent2>
        <a:srgbClr val="9933FF"/>
      </a:accent2>
      <a:accent3>
        <a:srgbClr val="B8B8CA"/>
      </a:accent3>
      <a:accent4>
        <a:srgbClr val="DADADA"/>
      </a:accent4>
      <a:accent5>
        <a:srgbClr val="E2CAFF"/>
      </a:accent5>
      <a:accent6>
        <a:srgbClr val="8A2DE7"/>
      </a:accent6>
      <a:hlink>
        <a:srgbClr val="99F3FF"/>
      </a:hlink>
      <a:folHlink>
        <a:srgbClr val="CCCCFF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3587C764-C33B-4BC5-9125-910167BDA112}" vid="{11D1D0C6-FCF6-490C-9D8C-95E82CE33C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26</TotalTime>
  <Words>305</Words>
  <Application>Microsoft Office PowerPoint</Application>
  <PresentationFormat>Širokoúhlá obrazovka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Comic Sans MS</vt:lpstr>
      <vt:lpstr>Coronet</vt:lpstr>
      <vt:lpstr>Wingdings</vt:lpstr>
      <vt:lpstr>Motiv1</vt:lpstr>
      <vt:lpstr>Sviatosť zmierenia</vt:lpstr>
      <vt:lpstr>Stretnutie  s nebeským Otcom</vt:lpstr>
      <vt:lpstr>1. Dobrá príprava</vt:lpstr>
      <vt:lpstr>2. Sviatostné vyznanie</vt:lpstr>
      <vt:lpstr>Prezentace aplikace PowerPoint</vt:lpstr>
      <vt:lpstr>Prezentace aplikace PowerPoint</vt:lpstr>
      <vt:lpstr>Prezentace aplikace PowerPoint</vt:lpstr>
      <vt:lpstr>Prezentace aplikace PowerPoint</vt:lpstr>
      <vt:lpstr>Po svätej spovedi vykonám skutok pokánia </vt:lpstr>
      <vt:lpstr>3. Skutok pokánia a predsavzatie                          v každodennom živote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Sviatosť zmierenia</dc:title>
  <dc:creator>laptop HP</dc:creator>
  <cp:lastModifiedBy>laptop HP</cp:lastModifiedBy>
  <cp:revision>4</cp:revision>
  <dcterms:created xsi:type="dcterms:W3CDTF">2016-03-17T19:46:43Z</dcterms:created>
  <dcterms:modified xsi:type="dcterms:W3CDTF">2016-03-17T20:14:55Z</dcterms:modified>
</cp:coreProperties>
</file>